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912" r:id="rId1"/>
    <p:sldMasterId id="2147483913" r:id="rId2"/>
    <p:sldMasterId id="2147483914" r:id="rId3"/>
    <p:sldMasterId id="2147483916" r:id="rId4"/>
    <p:sldMasterId id="2147483917" r:id="rId5"/>
    <p:sldMasterId id="2147483918" r:id="rId6"/>
    <p:sldMasterId id="2147483920" r:id="rId7"/>
    <p:sldMasterId id="2147483921" r:id="rId8"/>
    <p:sldMasterId id="2147483922" r:id="rId9"/>
  </p:sldMasterIdLst>
  <p:notesMasterIdLst>
    <p:notesMasterId r:id="rId45"/>
  </p:notesMasterIdLst>
  <p:sldIdLst>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3"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Georgia" panose="02040502050405020303" pitchFamily="18" charset="0"/>
      <p:regular r:id="rId50"/>
      <p:bold r:id="rId51"/>
      <p:italic r:id="rId52"/>
      <p:boldItalic r:id="rId53"/>
    </p:embeddedFont>
    <p:embeddedFont>
      <p:font typeface="Helvetica Neue" panose="02000503000000020004" pitchFamily="2" charset="0"/>
      <p:regular r:id="rId54"/>
      <p:bold r:id="rId55"/>
      <p:italic r:id="rId56"/>
      <p:boldItalic r:id="rId57"/>
    </p:embeddedFont>
    <p:embeddedFont>
      <p:font typeface="Oswald"/>
      <p:regular r:id="rId58"/>
      <p:bold r:id="rId59"/>
    </p:embeddedFont>
    <p:embeddedFont>
      <p:font typeface="Roboto" panose="02000000000000000000" pitchFamily="2" charset="0"/>
      <p:regular r:id="rId60"/>
      <p:bold r:id="rId61"/>
      <p:italic r:id="rId62"/>
      <p:boldItalic r:id="rId63"/>
    </p:embeddedFont>
    <p:embeddedFont>
      <p:font typeface="Roboto Mono"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36"/>
  </p:normalViewPr>
  <p:slideViewPr>
    <p:cSldViewPr snapToGrid="0" snapToObjects="1">
      <p:cViewPr varScale="1">
        <p:scale>
          <a:sx n="113" d="100"/>
          <a:sy n="113" d="100"/>
        </p:scale>
        <p:origin x="200"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Master" Target="slideMasters/slideMaster5.xml"/><Relationship Id="rId61" Type="http://schemas.openxmlformats.org/officeDocument/2006/relationships/font" Target="fonts/font16.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Shape 1981"/>
          <p:cNvSpPr txBox="1">
            <a:spLocks noGrp="1"/>
          </p:cNvSpPr>
          <p:nvPr>
            <p:ph type="body" idx="1"/>
          </p:nvPr>
        </p:nvSpPr>
        <p:spPr>
          <a:xfrm>
            <a:off x="914401" y="4343400"/>
            <a:ext cx="5028900" cy="4114800"/>
          </a:xfrm>
          <a:prstGeom prst="rect">
            <a:avLst/>
          </a:prstGeom>
          <a:noFill/>
          <a:ln>
            <a:noFill/>
          </a:ln>
        </p:spPr>
        <p:txBody>
          <a:bodyPr spcFirstLastPara="1" wrap="square" lIns="85825" tIns="85825" rIns="85825" bIns="85825" anchor="t" anchorCtr="0">
            <a:noAutofit/>
          </a:bodyPr>
          <a:lstStyle/>
          <a:p>
            <a:pPr marL="0" marR="0" lvl="0" indent="0" algn="l" rtl="0">
              <a:spcBef>
                <a:spcPts val="0"/>
              </a:spcBef>
              <a:spcAft>
                <a:spcPts val="0"/>
              </a:spcAft>
              <a:buNone/>
            </a:pPr>
            <a:r>
              <a:rPr lang="en" sz="1000">
                <a:solidFill>
                  <a:schemeClr val="dk1"/>
                </a:solidFill>
              </a:rPr>
              <a:t>* Indicates a FLEX lesson</a:t>
            </a:r>
            <a:endParaRPr sz="1000" b="0" i="0" u="none" strike="noStrike" cap="none">
              <a:solidFill>
                <a:schemeClr val="dk1"/>
              </a:solidFill>
              <a:latin typeface="Arial"/>
              <a:ea typeface="Arial"/>
              <a:cs typeface="Arial"/>
              <a:sym typeface="Arial"/>
            </a:endParaRPr>
          </a:p>
        </p:txBody>
      </p:sp>
      <p:sp>
        <p:nvSpPr>
          <p:cNvPr id="1982" name="Shape 19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Shape 2044"/>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45" name="Shape 2045"/>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Shape 2050"/>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51" name="Shape 2051"/>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Shape 2056"/>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57" name="Shape 2057"/>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r>
              <a:rPr lang="en" sz="1100">
                <a:solidFill>
                  <a:schemeClr val="dk1"/>
                </a:solidFill>
              </a:rPr>
              <a:t>Talk about how those </a:t>
            </a:r>
            <a:r>
              <a:rPr lang="en" sz="1100" b="1">
                <a:solidFill>
                  <a:schemeClr val="dk1"/>
                </a:solidFill>
              </a:rPr>
              <a:t>who don’t respond receive a visit in-person.</a:t>
            </a:r>
            <a:r>
              <a:rPr lang="en" sz="1100">
                <a:solidFill>
                  <a:schemeClr val="dk1"/>
                </a:solidFill>
              </a:rPr>
              <a:t> This makes sure that the sampling isn’t biased (i.e. folks who tend to respond may have more free time; perhaps they don’t have kids or are unemployed; or are older)</a:t>
            </a:r>
            <a:endParaRPr sz="1100" i="0" u="none" strike="noStrike" cap="none">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Shape 2072"/>
          <p:cNvSpPr txBox="1">
            <a:spLocks noGrp="1"/>
          </p:cNvSpPr>
          <p:nvPr>
            <p:ph type="body" idx="1"/>
          </p:nvPr>
        </p:nvSpPr>
        <p:spPr>
          <a:xfrm>
            <a:off x="914400" y="4343400"/>
            <a:ext cx="5029200" cy="4114800"/>
          </a:xfrm>
          <a:prstGeom prst="rect">
            <a:avLst/>
          </a:prstGeom>
          <a:noFill/>
          <a:ln>
            <a:noFill/>
          </a:ln>
        </p:spPr>
        <p:txBody>
          <a:bodyPr spcFirstLastPara="1" wrap="square" lIns="91075" tIns="91075" rIns="91075" bIns="9107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2073" name="Shape 2073"/>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Shape 2078"/>
          <p:cNvSpPr>
            <a:spLocks noGrp="1" noRot="1" noChangeAspect="1"/>
          </p:cNvSpPr>
          <p:nvPr>
            <p:ph type="sldImg" idx="2"/>
          </p:nvPr>
        </p:nvSpPr>
        <p:spPr>
          <a:xfrm>
            <a:off x="357692" y="653143"/>
            <a:ext cx="5713993" cy="3265714"/>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79" name="Shape 2079"/>
          <p:cNvSpPr txBox="1">
            <a:spLocks noGrp="1"/>
          </p:cNvSpPr>
          <p:nvPr>
            <p:ph type="body" idx="1"/>
          </p:nvPr>
        </p:nvSpPr>
        <p:spPr>
          <a:xfrm>
            <a:off x="857250" y="4136571"/>
            <a:ext cx="4714875" cy="3918857"/>
          </a:xfrm>
          <a:prstGeom prst="rect">
            <a:avLst/>
          </a:prstGeom>
          <a:noFill/>
          <a:ln>
            <a:noFill/>
          </a:ln>
        </p:spPr>
        <p:txBody>
          <a:bodyPr spcFirstLastPara="1" wrap="square" lIns="86175" tIns="43075" rIns="86175" bIns="4307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Shape 2092"/>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3" name="Shape 2093"/>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457200" marR="0" lvl="0" indent="-298450" algn="l" rtl="0">
              <a:spcBef>
                <a:spcPts val="0"/>
              </a:spcBef>
              <a:spcAft>
                <a:spcPts val="0"/>
              </a:spcAft>
              <a:buClr>
                <a:schemeClr val="dk1"/>
              </a:buClr>
              <a:buSzPts val="1100"/>
              <a:buFont typeface="Arial"/>
              <a:buChar char="-"/>
            </a:pPr>
            <a:r>
              <a:rPr lang="en" sz="1100">
                <a:solidFill>
                  <a:schemeClr val="dk1"/>
                </a:solidFill>
              </a:rPr>
              <a:t>Census tracts are small areas</a:t>
            </a:r>
            <a:endParaRPr sz="1100">
              <a:solidFill>
                <a:schemeClr val="dk1"/>
              </a:solidFill>
            </a:endParaRPr>
          </a:p>
          <a:p>
            <a:pPr marL="457200" marR="0" lvl="0" indent="-298450" algn="l" rtl="0">
              <a:spcBef>
                <a:spcPts val="0"/>
              </a:spcBef>
              <a:spcAft>
                <a:spcPts val="0"/>
              </a:spcAft>
              <a:buClr>
                <a:schemeClr val="dk1"/>
              </a:buClr>
              <a:buSzPts val="1100"/>
              <a:buChar char="-"/>
            </a:pPr>
            <a:r>
              <a:rPr lang="en" sz="1100">
                <a:solidFill>
                  <a:schemeClr val="dk1"/>
                </a:solidFill>
              </a:rPr>
              <a:t>This is the ID field of our dataset</a:t>
            </a:r>
            <a:endParaRPr sz="1100">
              <a:solidFill>
                <a:schemeClr val="dk1"/>
              </a:solidFill>
            </a:endParaRPr>
          </a:p>
          <a:p>
            <a:pPr marL="457200" marR="0" lvl="0" indent="-298450" algn="l" rtl="0">
              <a:spcBef>
                <a:spcPts val="0"/>
              </a:spcBef>
              <a:spcAft>
                <a:spcPts val="0"/>
              </a:spcAft>
              <a:buClr>
                <a:schemeClr val="dk1"/>
              </a:buClr>
              <a:buSzPts val="1100"/>
              <a:buChar char="-"/>
            </a:pPr>
            <a:r>
              <a:rPr lang="en" sz="1100">
                <a:solidFill>
                  <a:schemeClr val="dk1"/>
                </a:solidFill>
              </a:rPr>
              <a:t>Area in consideration is Washington</a:t>
            </a:r>
            <a:endParaRPr sz="11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Shape 2098"/>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9" name="Shape 2099"/>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Shape 2104"/>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05" name="Shape 2105"/>
          <p:cNvSpPr txBox="1">
            <a:spLocks noGrp="1"/>
          </p:cNvSpPr>
          <p:nvPr>
            <p:ph type="body" idx="1"/>
          </p:nvPr>
        </p:nvSpPr>
        <p:spPr>
          <a:xfrm>
            <a:off x="914401" y="4343400"/>
            <a:ext cx="5029199" cy="4114800"/>
          </a:xfrm>
          <a:prstGeom prst="rect">
            <a:avLst/>
          </a:prstGeom>
          <a:noFill/>
          <a:ln>
            <a:noFill/>
          </a:ln>
        </p:spPr>
        <p:txBody>
          <a:bodyPr spcFirstLastPara="1" wrap="square" lIns="91075" tIns="91075" rIns="91075" bIns="91075" anchor="t" anchorCtr="0">
            <a:noAutofit/>
          </a:bodyPr>
          <a:lstStyle/>
          <a:p>
            <a:pPr marL="457200" marR="0" lvl="0" indent="-298450" algn="l" rtl="0">
              <a:spcBef>
                <a:spcPts val="0"/>
              </a:spcBef>
              <a:spcAft>
                <a:spcPts val="0"/>
              </a:spcAft>
              <a:buClr>
                <a:schemeClr val="dk1"/>
              </a:buClr>
              <a:buSzPts val="1100"/>
              <a:buFont typeface="Arial"/>
              <a:buChar char="-"/>
            </a:pPr>
            <a:r>
              <a:rPr lang="en" sz="1100">
                <a:solidFill>
                  <a:schemeClr val="dk1"/>
                </a:solidFill>
              </a:rPr>
              <a:t>Open the data set from the link (note that there are also cleaned/finished worksheets, as well as solution worksheets in the resources folder of this lesson</a:t>
            </a:r>
            <a:endParaRPr sz="1100">
              <a:solidFill>
                <a:schemeClr val="dk1"/>
              </a:solidFill>
            </a:endParaRPr>
          </a:p>
          <a:p>
            <a:pPr marL="457200" marR="0" lvl="0" indent="-298450" algn="l" rtl="0">
              <a:spcBef>
                <a:spcPts val="0"/>
              </a:spcBef>
              <a:spcAft>
                <a:spcPts val="0"/>
              </a:spcAft>
              <a:buClr>
                <a:schemeClr val="dk1"/>
              </a:buClr>
              <a:buSzPts val="1100"/>
              <a:buChar char="-"/>
            </a:pPr>
            <a:r>
              <a:rPr lang="en" sz="1100">
                <a:solidFill>
                  <a:schemeClr val="dk1"/>
                </a:solidFill>
              </a:rPr>
              <a:t>The </a:t>
            </a:r>
            <a:r>
              <a:rPr lang="en" sz="1100" b="1">
                <a:solidFill>
                  <a:schemeClr val="dk1"/>
                </a:solidFill>
              </a:rPr>
              <a:t>assignment</a:t>
            </a:r>
            <a:r>
              <a:rPr lang="en" sz="1100">
                <a:solidFill>
                  <a:schemeClr val="dk1"/>
                </a:solidFill>
              </a:rPr>
              <a:t> is written on the ‘base’ and ‘stretch’ sheets of the workbook, </a:t>
            </a:r>
            <a:r>
              <a:rPr lang="en" sz="1100" b="1">
                <a:solidFill>
                  <a:schemeClr val="dk1"/>
                </a:solidFill>
              </a:rPr>
              <a:t>stretch</a:t>
            </a:r>
            <a:r>
              <a:rPr lang="en" sz="1100">
                <a:solidFill>
                  <a:schemeClr val="dk1"/>
                </a:solidFill>
              </a:rPr>
              <a:t> is everything in </a:t>
            </a:r>
            <a:r>
              <a:rPr lang="en" sz="1100" b="1">
                <a:solidFill>
                  <a:schemeClr val="dk1"/>
                </a:solidFill>
              </a:rPr>
              <a:t>base</a:t>
            </a:r>
            <a:r>
              <a:rPr lang="en" sz="1100">
                <a:solidFill>
                  <a:schemeClr val="dk1"/>
                </a:solidFill>
              </a:rPr>
              <a:t>, only without any hints/guidelines</a:t>
            </a:r>
            <a:endParaRPr sz="11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357692" y="653143"/>
            <a:ext cx="5713993" cy="3265714"/>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17" name="Shape 2117"/>
          <p:cNvSpPr txBox="1">
            <a:spLocks noGrp="1"/>
          </p:cNvSpPr>
          <p:nvPr>
            <p:ph type="body" idx="1"/>
          </p:nvPr>
        </p:nvSpPr>
        <p:spPr>
          <a:xfrm>
            <a:off x="857250" y="4136571"/>
            <a:ext cx="4714875" cy="3918857"/>
          </a:xfrm>
          <a:prstGeom prst="rect">
            <a:avLst/>
          </a:prstGeom>
          <a:noFill/>
          <a:ln>
            <a:noFill/>
          </a:ln>
        </p:spPr>
        <p:txBody>
          <a:bodyPr spcFirstLastPara="1" wrap="square" lIns="86175" tIns="43075" rIns="86175" bIns="4307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Shape 2122"/>
          <p:cNvSpPr txBox="1">
            <a:spLocks noGrp="1"/>
          </p:cNvSpPr>
          <p:nvPr>
            <p:ph type="body" idx="1"/>
          </p:nvPr>
        </p:nvSpPr>
        <p:spPr>
          <a:xfrm>
            <a:off x="914400" y="4343400"/>
            <a:ext cx="5029200" cy="4114800"/>
          </a:xfrm>
          <a:prstGeom prst="rect">
            <a:avLst/>
          </a:prstGeom>
          <a:noFill/>
          <a:ln>
            <a:noFill/>
          </a:ln>
        </p:spPr>
        <p:txBody>
          <a:bodyPr spcFirstLastPara="1" wrap="square" lIns="91075" tIns="91075" rIns="91075" bIns="9107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2123" name="Shape 2123"/>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Shape 1989"/>
          <p:cNvSpPr txBox="1">
            <a:spLocks noGrp="1"/>
          </p:cNvSpPr>
          <p:nvPr>
            <p:ph type="body" idx="1"/>
          </p:nvPr>
        </p:nvSpPr>
        <p:spPr>
          <a:xfrm>
            <a:off x="914401" y="4343400"/>
            <a:ext cx="5029199" cy="4114800"/>
          </a:xfrm>
          <a:prstGeom prst="rect">
            <a:avLst/>
          </a:prstGeom>
          <a:noFill/>
          <a:ln>
            <a:noFill/>
          </a:ln>
        </p:spPr>
        <p:txBody>
          <a:bodyPr spcFirstLastPara="1" wrap="square" lIns="91075" tIns="91075" rIns="91075" bIns="9107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990" name="Shape 1990"/>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Shape 2128"/>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29" name="Shape 2129"/>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lnSpc>
                <a:spcPct val="115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Shape 2134"/>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35" name="Shape 2135"/>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Shape 2140"/>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41" name="Shape 2141"/>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r>
              <a:rPr lang="en" sz="1200">
                <a:solidFill>
                  <a:schemeClr val="dk1"/>
                </a:solidFill>
              </a:rPr>
              <a:t>Instructor Notes: For rows that are empty, note that</a:t>
            </a:r>
            <a:r>
              <a:rPr lang="en" sz="1200">
                <a:solidFill>
                  <a:schemeClr val="dk1"/>
                </a:solidFill>
                <a:latin typeface="Georgia"/>
                <a:ea typeface="Georgia"/>
                <a:cs typeface="Georgia"/>
                <a:sym typeface="Georgia"/>
              </a:rPr>
              <a:t> this may typically be decided on a case-by-case basis, depending on the data policy involved. Sometimes empty data is sometimes very useful. </a:t>
            </a:r>
            <a:endParaRPr sz="1200">
              <a:solidFill>
                <a:schemeClr val="dk1"/>
              </a:solidFill>
              <a:latin typeface="Georgia"/>
              <a:ea typeface="Georgia"/>
              <a:cs typeface="Georgia"/>
              <a:sym typeface="Georgia"/>
            </a:endParaRPr>
          </a:p>
          <a:p>
            <a:pPr marL="0" lvl="0" indent="0" rtl="0">
              <a:lnSpc>
                <a:spcPct val="115000"/>
              </a:lnSpc>
              <a:spcBef>
                <a:spcPts val="700"/>
              </a:spcBef>
              <a:spcAft>
                <a:spcPts val="0"/>
              </a:spcAft>
              <a:buNone/>
            </a:pPr>
            <a:r>
              <a:rPr lang="en" sz="1200">
                <a:solidFill>
                  <a:schemeClr val="dk1"/>
                </a:solidFill>
                <a:latin typeface="Georgia"/>
                <a:ea typeface="Georgia"/>
                <a:cs typeface="Georgia"/>
                <a:sym typeface="Georgia"/>
              </a:rPr>
              <a:t>But for our purposes, since we’re making policy recommendations about people who live in these census tracts, we can delete these rows.</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Shape 2146"/>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47" name="Shape 2147"/>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Shape 2152"/>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53" name="Shape 2153"/>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Shape 2158"/>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59" name="Shape 2159"/>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Shape 2164"/>
          <p:cNvSpPr txBox="1">
            <a:spLocks noGrp="1"/>
          </p:cNvSpPr>
          <p:nvPr>
            <p:ph type="body" idx="1"/>
          </p:nvPr>
        </p:nvSpPr>
        <p:spPr>
          <a:xfrm>
            <a:off x="914400" y="4343400"/>
            <a:ext cx="5029200" cy="4114800"/>
          </a:xfrm>
          <a:prstGeom prst="rect">
            <a:avLst/>
          </a:prstGeom>
          <a:noFill/>
          <a:ln>
            <a:noFill/>
          </a:ln>
        </p:spPr>
        <p:txBody>
          <a:bodyPr spcFirstLastPara="1" wrap="square" lIns="91075" tIns="91075" rIns="91075" bIns="9107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2165" name="Shape 2165"/>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Shape 2170"/>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71" name="Shape 2171"/>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Shape 2176"/>
          <p:cNvSpPr>
            <a:spLocks noGrp="1" noRot="1" noChangeAspect="1"/>
          </p:cNvSpPr>
          <p:nvPr>
            <p:ph type="sldImg" idx="2"/>
          </p:nvPr>
        </p:nvSpPr>
        <p:spPr>
          <a:xfrm>
            <a:off x="427891" y="686405"/>
            <a:ext cx="6002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77" name="Shape 2177"/>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Shape 218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183" name="Shape 2183"/>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Shape 1994"/>
          <p:cNvSpPr txBox="1">
            <a:spLocks noGrp="1"/>
          </p:cNvSpPr>
          <p:nvPr>
            <p:ph type="body" idx="1"/>
          </p:nvPr>
        </p:nvSpPr>
        <p:spPr>
          <a:xfrm>
            <a:off x="914401" y="4343400"/>
            <a:ext cx="5029199" cy="4114800"/>
          </a:xfrm>
          <a:prstGeom prst="rect">
            <a:avLst/>
          </a:prstGeom>
          <a:noFill/>
          <a:ln>
            <a:noFill/>
          </a:ln>
        </p:spPr>
        <p:txBody>
          <a:bodyPr spcFirstLastPara="1" wrap="square" lIns="91075" tIns="91075" rIns="91075" bIns="9107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995" name="Shape 1995"/>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Shape 219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2191" name="Shape 2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Shape 2196"/>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97" name="Shape 2197"/>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Shape 2202"/>
          <p:cNvSpPr txBox="1">
            <a:spLocks noGrp="1"/>
          </p:cNvSpPr>
          <p:nvPr>
            <p:ph type="body" idx="1"/>
          </p:nvPr>
        </p:nvSpPr>
        <p:spPr>
          <a:xfrm>
            <a:off x="685800" y="4400550"/>
            <a:ext cx="5486400" cy="3600600"/>
          </a:xfrm>
          <a:prstGeom prst="rect">
            <a:avLst/>
          </a:prstGeom>
          <a:noFill/>
          <a:ln>
            <a:noFill/>
          </a:ln>
        </p:spPr>
        <p:txBody>
          <a:bodyPr spcFirstLastPara="1" wrap="square" lIns="86175" tIns="86175" rIns="86175" bIns="86175" anchor="ctr" anchorCtr="0">
            <a:noAutofit/>
          </a:bodyPr>
          <a:lstStyle/>
          <a:p>
            <a:pPr marL="0" lvl="0" indent="0" rtl="0">
              <a:lnSpc>
                <a:spcPct val="114000"/>
              </a:lnSpc>
              <a:spcBef>
                <a:spcPts val="400"/>
              </a:spcBef>
              <a:spcAft>
                <a:spcPts val="0"/>
              </a:spcAft>
              <a:buClr>
                <a:schemeClr val="dk1"/>
              </a:buClr>
              <a:buSzPts val="1100"/>
              <a:buFont typeface="Arial"/>
              <a:buNone/>
            </a:pPr>
            <a:r>
              <a:rPr lang="en" sz="1300"/>
              <a:t>OPTIONAL: RECAP EXERCISE. </a:t>
            </a:r>
            <a:endParaRPr sz="1300"/>
          </a:p>
        </p:txBody>
      </p:sp>
      <p:sp>
        <p:nvSpPr>
          <p:cNvPr id="2203" name="Shape 22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Shape 220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2210" name="Shape 2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Shape 2215"/>
          <p:cNvSpPr>
            <a:spLocks noGrp="1" noRot="1" noChangeAspect="1"/>
          </p:cNvSpPr>
          <p:nvPr>
            <p:ph type="sldImg" idx="2"/>
          </p:nvPr>
        </p:nvSpPr>
        <p:spPr>
          <a:xfrm>
            <a:off x="427891" y="686405"/>
            <a:ext cx="6002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16" name="Shape 2216"/>
          <p:cNvSpPr txBox="1">
            <a:spLocks noGrp="1"/>
          </p:cNvSpPr>
          <p:nvPr>
            <p:ph type="body" idx="1"/>
          </p:nvPr>
        </p:nvSpPr>
        <p:spPr>
          <a:xfrm>
            <a:off x="914400"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Shape 2237"/>
          <p:cNvSpPr>
            <a:spLocks noGrp="1" noRot="1" noChangeAspect="1"/>
          </p:cNvSpPr>
          <p:nvPr>
            <p:ph type="sldImg" idx="2"/>
          </p:nvPr>
        </p:nvSpPr>
        <p:spPr>
          <a:xfrm>
            <a:off x="427891" y="686405"/>
            <a:ext cx="6002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38" name="Shape 2238"/>
          <p:cNvSpPr txBox="1">
            <a:spLocks noGrp="1"/>
          </p:cNvSpPr>
          <p:nvPr>
            <p:ph type="body" idx="1"/>
          </p:nvPr>
        </p:nvSpPr>
        <p:spPr>
          <a:xfrm>
            <a:off x="914401" y="4343400"/>
            <a:ext cx="5029200"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01" name="Shape 2001"/>
          <p:cNvSpPr txBox="1">
            <a:spLocks noGrp="1"/>
          </p:cNvSpPr>
          <p:nvPr>
            <p:ph type="body" idx="1"/>
          </p:nvPr>
        </p:nvSpPr>
        <p:spPr>
          <a:xfrm>
            <a:off x="914401" y="4343400"/>
            <a:ext cx="5029199" cy="4114800"/>
          </a:xfrm>
          <a:prstGeom prst="rect">
            <a:avLst/>
          </a:prstGeom>
          <a:noFill/>
          <a:ln>
            <a:noFill/>
          </a:ln>
        </p:spPr>
        <p:txBody>
          <a:bodyPr spcFirstLastPara="1" wrap="square" lIns="91075" tIns="45525" rIns="91075" bIns="455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Shape 2007"/>
          <p:cNvSpPr txBox="1">
            <a:spLocks noGrp="1"/>
          </p:cNvSpPr>
          <p:nvPr>
            <p:ph type="body" idx="1"/>
          </p:nvPr>
        </p:nvSpPr>
        <p:spPr>
          <a:xfrm>
            <a:off x="857250" y="4136571"/>
            <a:ext cx="4714874" cy="3918857"/>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008" name="Shape 2008"/>
          <p:cNvSpPr>
            <a:spLocks noGrp="1" noRot="1" noChangeAspect="1"/>
          </p:cNvSpPr>
          <p:nvPr>
            <p:ph type="sldImg" idx="2"/>
          </p:nvPr>
        </p:nvSpPr>
        <p:spPr>
          <a:xfrm>
            <a:off x="357692" y="653143"/>
            <a:ext cx="5713993" cy="3265714"/>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Shape 2014"/>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15" name="Shape 2015"/>
          <p:cNvSpPr txBox="1">
            <a:spLocks noGrp="1"/>
          </p:cNvSpPr>
          <p:nvPr>
            <p:ph type="body" idx="1"/>
          </p:nvPr>
        </p:nvSpPr>
        <p:spPr>
          <a:xfrm>
            <a:off x="914401" y="4343400"/>
            <a:ext cx="5029199" cy="4114800"/>
          </a:xfrm>
          <a:prstGeom prst="rect">
            <a:avLst/>
          </a:prstGeom>
          <a:noFill/>
          <a:ln>
            <a:noFill/>
          </a:ln>
        </p:spPr>
        <p:txBody>
          <a:bodyPr spcFirstLastPara="1" wrap="square" lIns="91075" tIns="91075" rIns="91075" bIns="9107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Shape 2024"/>
          <p:cNvSpPr>
            <a:spLocks noGrp="1" noRot="1" noChangeAspect="1"/>
          </p:cNvSpPr>
          <p:nvPr>
            <p:ph type="sldImg" idx="2"/>
          </p:nvPr>
        </p:nvSpPr>
        <p:spPr>
          <a:xfrm>
            <a:off x="357692" y="653143"/>
            <a:ext cx="5713993" cy="3265714"/>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25" name="Shape 2025"/>
          <p:cNvSpPr txBox="1">
            <a:spLocks noGrp="1"/>
          </p:cNvSpPr>
          <p:nvPr>
            <p:ph type="body" idx="1"/>
          </p:nvPr>
        </p:nvSpPr>
        <p:spPr>
          <a:xfrm>
            <a:off x="857250" y="4136571"/>
            <a:ext cx="4714874" cy="3918857"/>
          </a:xfrm>
          <a:prstGeom prst="rect">
            <a:avLst/>
          </a:prstGeom>
          <a:noFill/>
          <a:ln>
            <a:noFill/>
          </a:ln>
        </p:spPr>
        <p:txBody>
          <a:bodyPr spcFirstLastPara="1" wrap="square" lIns="86175" tIns="43075" rIns="86175" bIns="4307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Shape 2032"/>
          <p:cNvSpPr>
            <a:spLocks noGrp="1" noRot="1" noChangeAspect="1"/>
          </p:cNvSpPr>
          <p:nvPr>
            <p:ph type="sldImg" idx="2"/>
          </p:nvPr>
        </p:nvSpPr>
        <p:spPr>
          <a:xfrm>
            <a:off x="357692" y="653143"/>
            <a:ext cx="5713993" cy="3265714"/>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33" name="Shape 2033"/>
          <p:cNvSpPr txBox="1">
            <a:spLocks noGrp="1"/>
          </p:cNvSpPr>
          <p:nvPr>
            <p:ph type="body" idx="1"/>
          </p:nvPr>
        </p:nvSpPr>
        <p:spPr>
          <a:xfrm>
            <a:off x="857250" y="4136571"/>
            <a:ext cx="4714874" cy="3918857"/>
          </a:xfrm>
          <a:prstGeom prst="rect">
            <a:avLst/>
          </a:prstGeom>
          <a:noFill/>
          <a:ln>
            <a:noFill/>
          </a:ln>
        </p:spPr>
        <p:txBody>
          <a:bodyPr spcFirstLastPara="1" wrap="square" lIns="86175" tIns="43075" rIns="86175" bIns="43075" anchor="t" anchorCtr="0">
            <a:noAutofit/>
          </a:bodyPr>
          <a:lstStyle/>
          <a:p>
            <a:pPr marL="0" marR="0" lvl="0" indent="0" algn="l" rtl="0">
              <a:spcBef>
                <a:spcPts val="0"/>
              </a:spcBef>
              <a:spcAft>
                <a:spcPts val="0"/>
              </a:spcAft>
              <a:buClr>
                <a:schemeClr val="dk1"/>
              </a:buClr>
              <a:buFont typeface="Arial"/>
              <a:buNone/>
            </a:pPr>
            <a:r>
              <a:rPr lang="en" sz="1200" b="1">
                <a:solidFill>
                  <a:schemeClr val="dk1"/>
                </a:solidFill>
              </a:rPr>
              <a:t>Instructor Prompt:</a:t>
            </a:r>
            <a:r>
              <a:rPr lang="en" sz="1200">
                <a:solidFill>
                  <a:schemeClr val="dk1"/>
                </a:solidFill>
              </a:rPr>
              <a:t> Ask the class and see if any of them are familiar with their company or organization’s policies for handling NULL data. If not, ask them to look this up as homework for next session. Most companies with established data teams have a clear policy here.</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Shape 2038"/>
          <p:cNvSpPr txBox="1">
            <a:spLocks noGrp="1"/>
          </p:cNvSpPr>
          <p:nvPr>
            <p:ph type="body" idx="1"/>
          </p:nvPr>
        </p:nvSpPr>
        <p:spPr>
          <a:xfrm>
            <a:off x="914400" y="4343400"/>
            <a:ext cx="5029200" cy="4114800"/>
          </a:xfrm>
          <a:prstGeom prst="rect">
            <a:avLst/>
          </a:prstGeom>
          <a:noFill/>
          <a:ln>
            <a:noFill/>
          </a:ln>
        </p:spPr>
        <p:txBody>
          <a:bodyPr spcFirstLastPara="1" wrap="square" lIns="91075" tIns="91075" rIns="91075" bIns="9107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2039" name="Shape 2039"/>
          <p:cNvSpPr>
            <a:spLocks noGrp="1" noRot="1" noChangeAspect="1"/>
          </p:cNvSpPr>
          <p:nvPr>
            <p:ph type="sldImg" idx="2"/>
          </p:nvPr>
        </p:nvSpPr>
        <p:spPr>
          <a:xfrm>
            <a:off x="427891" y="686405"/>
            <a:ext cx="600221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8.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8.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9.xml"/><Relationship Id="rId4" Type="http://schemas.openxmlformats.org/officeDocument/2006/relationships/image" Target="../media/image23.jp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3.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939"/>
        <p:cNvGrpSpPr/>
        <p:nvPr/>
      </p:nvGrpSpPr>
      <p:grpSpPr>
        <a:xfrm>
          <a:off x="0" y="0"/>
          <a:ext cx="0" cy="0"/>
          <a:chOff x="0" y="0"/>
          <a:chExt cx="0" cy="0"/>
        </a:xfrm>
      </p:grpSpPr>
      <p:cxnSp>
        <p:nvCxnSpPr>
          <p:cNvPr id="940" name="Shape 940"/>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941" name="Shape 941"/>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942" name="Shape 942"/>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943" name="Shape 943"/>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944" name="Shape 944"/>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945" name="Shape 945"/>
          <p:cNvSpPr txBox="1">
            <a:spLocks noGrp="1"/>
          </p:cNvSpPr>
          <p:nvPr>
            <p:ph type="title"/>
          </p:nvPr>
        </p:nvSpPr>
        <p:spPr>
          <a:xfrm>
            <a:off x="348699" y="422770"/>
            <a:ext cx="8324100" cy="51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946"/>
        <p:cNvGrpSpPr/>
        <p:nvPr/>
      </p:nvGrpSpPr>
      <p:grpSpPr>
        <a:xfrm>
          <a:off x="0" y="0"/>
          <a:ext cx="0" cy="0"/>
          <a:chOff x="0" y="0"/>
          <a:chExt cx="0" cy="0"/>
        </a:xfrm>
      </p:grpSpPr>
      <p:cxnSp>
        <p:nvCxnSpPr>
          <p:cNvPr id="947" name="Shape 947"/>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948" name="Shape 948"/>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949" name="Shape 949"/>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950" name="Shape 950"/>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951" name="Shape 951"/>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952" name="Shape 952"/>
          <p:cNvSpPr txBox="1">
            <a:spLocks noGrp="1"/>
          </p:cNvSpPr>
          <p:nvPr>
            <p:ph type="title"/>
          </p:nvPr>
        </p:nvSpPr>
        <p:spPr>
          <a:xfrm>
            <a:off x="348699" y="422770"/>
            <a:ext cx="8324100" cy="510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53" name="Shape 953"/>
          <p:cNvSpPr txBox="1"/>
          <p:nvPr/>
        </p:nvSpPr>
        <p:spPr>
          <a:xfrm>
            <a:off x="348699" y="942622"/>
            <a:ext cx="46749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0" b="1">
                <a:solidFill>
                  <a:schemeClr val="lt1"/>
                </a:solidFill>
                <a:latin typeface="Roboto"/>
                <a:ea typeface="Roboto"/>
                <a:cs typeface="Roboto"/>
                <a:sym typeface="Roboto"/>
              </a:rPr>
              <a:t>Q&amp;A</a:t>
            </a:r>
            <a:endParaRPr sz="1100"/>
          </a:p>
        </p:txBody>
      </p:sp>
    </p:spTree>
  </p:cSld>
  <p:clrMapOvr>
    <a:masterClrMapping/>
  </p:clrMapOvr>
  <p:transition spd="med">
    <p:fade thruBlk="1"/>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954"/>
        <p:cNvGrpSpPr/>
        <p:nvPr/>
      </p:nvGrpSpPr>
      <p:grpSpPr>
        <a:xfrm>
          <a:off x="0" y="0"/>
          <a:ext cx="0" cy="0"/>
          <a:chOff x="0" y="0"/>
          <a:chExt cx="0" cy="0"/>
        </a:xfrm>
      </p:grpSpPr>
      <p:pic>
        <p:nvPicPr>
          <p:cNvPr id="955" name="Shape 955"/>
          <p:cNvPicPr preferRelativeResize="0"/>
          <p:nvPr/>
        </p:nvPicPr>
        <p:blipFill rotWithShape="1">
          <a:blip r:embed="rId2">
            <a:alphaModFix/>
          </a:blip>
          <a:srcRect/>
          <a:stretch/>
        </p:blipFill>
        <p:spPr>
          <a:xfrm>
            <a:off x="2330650" y="1095493"/>
            <a:ext cx="4465692" cy="3617233"/>
          </a:xfrm>
          <a:prstGeom prst="rect">
            <a:avLst/>
          </a:prstGeom>
          <a:noFill/>
          <a:ln>
            <a:noFill/>
          </a:ln>
        </p:spPr>
      </p:pic>
      <p:cxnSp>
        <p:nvCxnSpPr>
          <p:cNvPr id="956" name="Shape 956"/>
          <p:cNvCxnSpPr/>
          <p:nvPr/>
        </p:nvCxnSpPr>
        <p:spPr>
          <a:xfrm>
            <a:off x="446485" y="447261"/>
            <a:ext cx="8250900" cy="0"/>
          </a:xfrm>
          <a:prstGeom prst="straightConnector1">
            <a:avLst/>
          </a:prstGeom>
          <a:noFill/>
          <a:ln>
            <a:noFill/>
          </a:ln>
        </p:spPr>
      </p:cxnSp>
      <p:cxnSp>
        <p:nvCxnSpPr>
          <p:cNvPr id="957" name="Shape 957"/>
          <p:cNvCxnSpPr/>
          <p:nvPr/>
        </p:nvCxnSpPr>
        <p:spPr>
          <a:xfrm>
            <a:off x="446485" y="858741"/>
            <a:ext cx="8250900" cy="0"/>
          </a:xfrm>
          <a:prstGeom prst="straightConnector1">
            <a:avLst/>
          </a:prstGeom>
          <a:noFill/>
          <a:ln>
            <a:noFill/>
          </a:ln>
        </p:spPr>
      </p:cxnSp>
      <p:sp>
        <p:nvSpPr>
          <p:cNvPr id="958" name="Shape 958"/>
          <p:cNvSpPr txBox="1">
            <a:spLocks noGrp="1"/>
          </p:cNvSpPr>
          <p:nvPr>
            <p:ph type="body" idx="1"/>
          </p:nvPr>
        </p:nvSpPr>
        <p:spPr>
          <a:xfrm>
            <a:off x="2536031" y="1270222"/>
            <a:ext cx="4098900" cy="23169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959"/>
        <p:cNvGrpSpPr/>
        <p:nvPr/>
      </p:nvGrpSpPr>
      <p:grpSpPr>
        <a:xfrm>
          <a:off x="0" y="0"/>
          <a:ext cx="0" cy="0"/>
          <a:chOff x="0" y="0"/>
          <a:chExt cx="0" cy="0"/>
        </a:xfrm>
      </p:grpSpPr>
      <p:pic>
        <p:nvPicPr>
          <p:cNvPr id="960" name="Shape 960"/>
          <p:cNvPicPr preferRelativeResize="0"/>
          <p:nvPr/>
        </p:nvPicPr>
        <p:blipFill rotWithShape="1">
          <a:blip r:embed="rId2">
            <a:alphaModFix/>
          </a:blip>
          <a:srcRect/>
          <a:stretch/>
        </p:blipFill>
        <p:spPr>
          <a:xfrm>
            <a:off x="1965088" y="1096067"/>
            <a:ext cx="5137787" cy="3611902"/>
          </a:xfrm>
          <a:prstGeom prst="rect">
            <a:avLst/>
          </a:prstGeom>
          <a:noFill/>
          <a:ln>
            <a:noFill/>
          </a:ln>
        </p:spPr>
      </p:pic>
      <p:cxnSp>
        <p:nvCxnSpPr>
          <p:cNvPr id="961" name="Shape 961"/>
          <p:cNvCxnSpPr/>
          <p:nvPr/>
        </p:nvCxnSpPr>
        <p:spPr>
          <a:xfrm>
            <a:off x="446485" y="447261"/>
            <a:ext cx="8250900" cy="0"/>
          </a:xfrm>
          <a:prstGeom prst="straightConnector1">
            <a:avLst/>
          </a:prstGeom>
          <a:noFill/>
          <a:ln>
            <a:noFill/>
          </a:ln>
        </p:spPr>
      </p:cxnSp>
      <p:cxnSp>
        <p:nvCxnSpPr>
          <p:cNvPr id="962" name="Shape 962"/>
          <p:cNvCxnSpPr/>
          <p:nvPr/>
        </p:nvCxnSpPr>
        <p:spPr>
          <a:xfrm>
            <a:off x="446485" y="858741"/>
            <a:ext cx="8250900" cy="0"/>
          </a:xfrm>
          <a:prstGeom prst="straightConnector1">
            <a:avLst/>
          </a:prstGeom>
          <a:noFill/>
          <a:ln>
            <a:noFill/>
          </a:ln>
        </p:spPr>
      </p:cxnSp>
      <p:sp>
        <p:nvSpPr>
          <p:cNvPr id="963" name="Shape 963"/>
          <p:cNvSpPr txBox="1">
            <a:spLocks noGrp="1"/>
          </p:cNvSpPr>
          <p:nvPr>
            <p:ph type="body" idx="1"/>
          </p:nvPr>
        </p:nvSpPr>
        <p:spPr>
          <a:xfrm>
            <a:off x="2643188" y="1297057"/>
            <a:ext cx="3830700" cy="23883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964"/>
        <p:cNvGrpSpPr/>
        <p:nvPr/>
      </p:nvGrpSpPr>
      <p:grpSpPr>
        <a:xfrm>
          <a:off x="0" y="0"/>
          <a:ext cx="0" cy="0"/>
          <a:chOff x="0" y="0"/>
          <a:chExt cx="0" cy="0"/>
        </a:xfrm>
      </p:grpSpPr>
      <p:pic>
        <p:nvPicPr>
          <p:cNvPr id="965" name="Shape 965"/>
          <p:cNvPicPr preferRelativeResize="0"/>
          <p:nvPr/>
        </p:nvPicPr>
        <p:blipFill rotWithShape="1">
          <a:blip r:embed="rId2">
            <a:alphaModFix/>
          </a:blip>
          <a:srcRect/>
          <a:stretch/>
        </p:blipFill>
        <p:spPr>
          <a:xfrm>
            <a:off x="2205633" y="1064482"/>
            <a:ext cx="4805402" cy="3751023"/>
          </a:xfrm>
          <a:prstGeom prst="rect">
            <a:avLst/>
          </a:prstGeom>
          <a:noFill/>
          <a:ln>
            <a:noFill/>
          </a:ln>
        </p:spPr>
      </p:pic>
      <p:cxnSp>
        <p:nvCxnSpPr>
          <p:cNvPr id="966" name="Shape 966"/>
          <p:cNvCxnSpPr/>
          <p:nvPr/>
        </p:nvCxnSpPr>
        <p:spPr>
          <a:xfrm>
            <a:off x="446485" y="447261"/>
            <a:ext cx="8250900" cy="0"/>
          </a:xfrm>
          <a:prstGeom prst="straightConnector1">
            <a:avLst/>
          </a:prstGeom>
          <a:noFill/>
          <a:ln>
            <a:noFill/>
          </a:ln>
        </p:spPr>
      </p:cxnSp>
      <p:cxnSp>
        <p:nvCxnSpPr>
          <p:cNvPr id="967" name="Shape 967"/>
          <p:cNvCxnSpPr/>
          <p:nvPr/>
        </p:nvCxnSpPr>
        <p:spPr>
          <a:xfrm>
            <a:off x="446485" y="858741"/>
            <a:ext cx="8250900" cy="0"/>
          </a:xfrm>
          <a:prstGeom prst="straightConnector1">
            <a:avLst/>
          </a:prstGeom>
          <a:noFill/>
          <a:ln>
            <a:noFill/>
          </a:ln>
        </p:spPr>
      </p:cxnSp>
      <p:sp>
        <p:nvSpPr>
          <p:cNvPr id="968" name="Shape 968"/>
          <p:cNvSpPr txBox="1">
            <a:spLocks noGrp="1"/>
          </p:cNvSpPr>
          <p:nvPr>
            <p:ph type="body" idx="1"/>
          </p:nvPr>
        </p:nvSpPr>
        <p:spPr>
          <a:xfrm>
            <a:off x="2687837" y="1475962"/>
            <a:ext cx="3822000" cy="28806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969"/>
        <p:cNvGrpSpPr/>
        <p:nvPr/>
      </p:nvGrpSpPr>
      <p:grpSpPr>
        <a:xfrm>
          <a:off x="0" y="0"/>
          <a:ext cx="0" cy="0"/>
          <a:chOff x="0" y="0"/>
          <a:chExt cx="0" cy="0"/>
        </a:xfrm>
      </p:grpSpPr>
      <p:pic>
        <p:nvPicPr>
          <p:cNvPr id="970" name="Shape 970"/>
          <p:cNvPicPr preferRelativeResize="0"/>
          <p:nvPr/>
        </p:nvPicPr>
        <p:blipFill rotWithShape="1">
          <a:blip r:embed="rId2">
            <a:alphaModFix/>
          </a:blip>
          <a:srcRect/>
          <a:stretch/>
        </p:blipFill>
        <p:spPr>
          <a:xfrm>
            <a:off x="714375" y="925271"/>
            <a:ext cx="2838794" cy="4254495"/>
          </a:xfrm>
          <a:prstGeom prst="rect">
            <a:avLst/>
          </a:prstGeom>
          <a:noFill/>
          <a:ln>
            <a:noFill/>
          </a:ln>
        </p:spPr>
      </p:pic>
      <p:pic>
        <p:nvPicPr>
          <p:cNvPr id="971" name="Shape 971"/>
          <p:cNvPicPr preferRelativeResize="0"/>
          <p:nvPr/>
        </p:nvPicPr>
        <p:blipFill rotWithShape="1">
          <a:blip r:embed="rId3">
            <a:alphaModFix/>
          </a:blip>
          <a:srcRect/>
          <a:stretch/>
        </p:blipFill>
        <p:spPr>
          <a:xfrm>
            <a:off x="3286125" y="966085"/>
            <a:ext cx="2594381" cy="3857837"/>
          </a:xfrm>
          <a:prstGeom prst="rect">
            <a:avLst/>
          </a:prstGeom>
          <a:noFill/>
          <a:ln>
            <a:noFill/>
          </a:ln>
        </p:spPr>
      </p:pic>
      <p:pic>
        <p:nvPicPr>
          <p:cNvPr id="972" name="Shape 972"/>
          <p:cNvPicPr preferRelativeResize="0"/>
          <p:nvPr/>
        </p:nvPicPr>
        <p:blipFill rotWithShape="1">
          <a:blip r:embed="rId4">
            <a:alphaModFix/>
          </a:blip>
          <a:srcRect/>
          <a:stretch/>
        </p:blipFill>
        <p:spPr>
          <a:xfrm>
            <a:off x="5982890" y="957140"/>
            <a:ext cx="2093581" cy="3845352"/>
          </a:xfrm>
          <a:prstGeom prst="rect">
            <a:avLst/>
          </a:prstGeom>
          <a:noFill/>
          <a:ln>
            <a:noFill/>
          </a:ln>
        </p:spPr>
      </p:pic>
      <p:cxnSp>
        <p:nvCxnSpPr>
          <p:cNvPr id="973" name="Shape 973"/>
          <p:cNvCxnSpPr/>
          <p:nvPr/>
        </p:nvCxnSpPr>
        <p:spPr>
          <a:xfrm>
            <a:off x="446485" y="447261"/>
            <a:ext cx="8250900" cy="0"/>
          </a:xfrm>
          <a:prstGeom prst="straightConnector1">
            <a:avLst/>
          </a:prstGeom>
          <a:noFill/>
          <a:ln>
            <a:noFill/>
          </a:ln>
        </p:spPr>
      </p:cxnSp>
      <p:cxnSp>
        <p:nvCxnSpPr>
          <p:cNvPr id="974" name="Shape 974"/>
          <p:cNvCxnSpPr/>
          <p:nvPr/>
        </p:nvCxnSpPr>
        <p:spPr>
          <a:xfrm>
            <a:off x="446485" y="858741"/>
            <a:ext cx="8250900" cy="0"/>
          </a:xfrm>
          <a:prstGeom prst="straightConnector1">
            <a:avLst/>
          </a:prstGeom>
          <a:noFill/>
          <a:ln>
            <a:noFill/>
          </a:ln>
        </p:spPr>
      </p:cxnSp>
      <p:sp>
        <p:nvSpPr>
          <p:cNvPr id="975" name="Shape 975"/>
          <p:cNvSpPr/>
          <p:nvPr/>
        </p:nvSpPr>
        <p:spPr>
          <a:xfrm>
            <a:off x="3973712"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976" name="Shape 976"/>
          <p:cNvSpPr/>
          <p:nvPr/>
        </p:nvSpPr>
        <p:spPr>
          <a:xfrm>
            <a:off x="6456164"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977" name="Shape 977"/>
          <p:cNvSpPr txBox="1">
            <a:spLocks noGrp="1"/>
          </p:cNvSpPr>
          <p:nvPr>
            <p:ph type="body" idx="1"/>
          </p:nvPr>
        </p:nvSpPr>
        <p:spPr>
          <a:xfrm>
            <a:off x="1294805" y="1395455"/>
            <a:ext cx="1625100" cy="27909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978"/>
        <p:cNvGrpSpPr/>
        <p:nvPr/>
      </p:nvGrpSpPr>
      <p:grpSpPr>
        <a:xfrm>
          <a:off x="0" y="0"/>
          <a:ext cx="0" cy="0"/>
          <a:chOff x="0" y="0"/>
          <a:chExt cx="0" cy="0"/>
        </a:xfrm>
      </p:grpSpPr>
      <p:sp>
        <p:nvSpPr>
          <p:cNvPr id="979" name="Shape 979"/>
          <p:cNvSpPr txBox="1">
            <a:spLocks noGrp="1"/>
          </p:cNvSpPr>
          <p:nvPr>
            <p:ph type="title"/>
          </p:nvPr>
        </p:nvSpPr>
        <p:spPr>
          <a:xfrm>
            <a:off x="320275" y="517576"/>
            <a:ext cx="8407500" cy="459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80" name="Shape 980"/>
          <p:cNvSpPr/>
          <p:nvPr/>
        </p:nvSpPr>
        <p:spPr>
          <a:xfrm>
            <a:off x="472300" y="1081900"/>
            <a:ext cx="1287600" cy="1287600"/>
          </a:xfrm>
          <a:prstGeom prst="rect">
            <a:avLst/>
          </a:prstGeom>
          <a:solidFill>
            <a:srgbClr val="0000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BLACK</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981" name="Shape 981"/>
          <p:cNvSpPr/>
          <p:nvPr/>
        </p:nvSpPr>
        <p:spPr>
          <a:xfrm>
            <a:off x="1892800" y="1081900"/>
            <a:ext cx="1287600" cy="1287600"/>
          </a:xfrm>
          <a:prstGeom prst="rect">
            <a:avLst/>
          </a:prstGeom>
          <a:solidFill>
            <a:srgbClr val="FFFFFF"/>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WHITE</a:t>
            </a:r>
            <a:endParaRPr sz="1100"/>
          </a:p>
          <a:p>
            <a:pPr marL="0" marR="0" lvl="0" indent="0" algn="l" rtl="0">
              <a:lnSpc>
                <a:spcPct val="100000"/>
              </a:lnSpc>
              <a:spcBef>
                <a:spcPts val="0"/>
              </a:spcBef>
              <a:spcAft>
                <a:spcPts val="0"/>
              </a:spcAft>
              <a:buClr>
                <a:srgbClr val="000000"/>
              </a:buClr>
              <a:buFont typeface="Georgia"/>
              <a:buNone/>
            </a:pPr>
            <a:r>
              <a:rPr lang="en" sz="10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CMYK 0/0/0/0</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RGB 255/255/255</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HEX FFFFFF</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PMS -</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82" name="Shape 982"/>
          <p:cNvSpPr/>
          <p:nvPr/>
        </p:nvSpPr>
        <p:spPr>
          <a:xfrm>
            <a:off x="3313300" y="1081900"/>
            <a:ext cx="1287600" cy="1287600"/>
          </a:xfrm>
          <a:prstGeom prst="rect">
            <a:avLst/>
          </a:prstGeom>
          <a:solidFill>
            <a:srgbClr val="E51B24"/>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RED</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983" name="Shape 983"/>
          <p:cNvSpPr/>
          <p:nvPr/>
        </p:nvSpPr>
        <p:spPr>
          <a:xfrm>
            <a:off x="472300" y="2473625"/>
            <a:ext cx="1002900" cy="1002900"/>
          </a:xfrm>
          <a:prstGeom prst="rect">
            <a:avLst/>
          </a:prstGeom>
          <a:solidFill>
            <a:srgbClr val="FFDB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YELLOW</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84" name="Shape 984"/>
          <p:cNvSpPr/>
          <p:nvPr/>
        </p:nvSpPr>
        <p:spPr>
          <a:xfrm>
            <a:off x="1596238" y="2473625"/>
            <a:ext cx="1002900" cy="1002900"/>
          </a:xfrm>
          <a:prstGeom prst="rect">
            <a:avLst/>
          </a:prstGeom>
          <a:solidFill>
            <a:srgbClr val="85E8D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MINT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85e8da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85" name="Shape 985"/>
          <p:cNvSpPr/>
          <p:nvPr/>
        </p:nvSpPr>
        <p:spPr>
          <a:xfrm>
            <a:off x="2720175" y="2473625"/>
            <a:ext cx="1002900" cy="1002900"/>
          </a:xfrm>
          <a:prstGeom prst="rect">
            <a:avLst/>
          </a:prstGeom>
          <a:solidFill>
            <a:srgbClr val="1ECAC7"/>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TEAL</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1ecac7</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86" name="Shape 986"/>
          <p:cNvSpPr/>
          <p:nvPr/>
        </p:nvSpPr>
        <p:spPr>
          <a:xfrm>
            <a:off x="472312" y="3597100"/>
            <a:ext cx="1002900" cy="1002900"/>
          </a:xfrm>
          <a:prstGeom prst="rect">
            <a:avLst/>
          </a:prstGeom>
          <a:solidFill>
            <a:srgbClr val="FFAEC2"/>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PINK</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ffaec2</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87" name="Shape 987"/>
          <p:cNvSpPr/>
          <p:nvPr/>
        </p:nvSpPr>
        <p:spPr>
          <a:xfrm>
            <a:off x="1596250" y="3597100"/>
            <a:ext cx="1002900" cy="1002900"/>
          </a:xfrm>
          <a:prstGeom prst="rect">
            <a:avLst/>
          </a:prstGeom>
          <a:solidFill>
            <a:srgbClr val="EAEAE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LIGHT GREY</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eaeaea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88" name="Shape 988"/>
          <p:cNvSpPr/>
          <p:nvPr/>
        </p:nvSpPr>
        <p:spPr>
          <a:xfrm>
            <a:off x="3844112" y="2473625"/>
            <a:ext cx="1002900" cy="1002900"/>
          </a:xfrm>
          <a:prstGeom prst="rect">
            <a:avLst/>
          </a:prstGeom>
          <a:solidFill>
            <a:srgbClr val="7A174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BURGUNDY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7a1743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989" name="Shape 989"/>
          <p:cNvSpPr/>
          <p:nvPr/>
        </p:nvSpPr>
        <p:spPr>
          <a:xfrm>
            <a:off x="2720187" y="3597100"/>
            <a:ext cx="1002900" cy="1002900"/>
          </a:xfrm>
          <a:prstGeom prst="rect">
            <a:avLst/>
          </a:prstGeom>
          <a:solidFill>
            <a:srgbClr val="33333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DARK GREY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333333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grpSp>
        <p:nvGrpSpPr>
          <p:cNvPr id="990" name="Shape 990"/>
          <p:cNvGrpSpPr/>
          <p:nvPr/>
        </p:nvGrpSpPr>
        <p:grpSpPr>
          <a:xfrm>
            <a:off x="6194126" y="1158101"/>
            <a:ext cx="1839645" cy="1910613"/>
            <a:chOff x="1020750" y="2355030"/>
            <a:chExt cx="1839645" cy="1910613"/>
          </a:xfrm>
        </p:grpSpPr>
        <p:sp>
          <p:nvSpPr>
            <p:cNvPr id="991" name="Shape 991"/>
            <p:cNvSpPr/>
            <p:nvPr/>
          </p:nvSpPr>
          <p:spPr>
            <a:xfrm>
              <a:off x="1020750" y="2355030"/>
              <a:ext cx="1822500" cy="1902000"/>
            </a:xfrm>
            <a:prstGeom prst="rect">
              <a:avLst/>
            </a:prstGeom>
            <a:solidFill>
              <a:srgbClr val="FFDB00"/>
            </a:solid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INSERT TERM</a:t>
              </a:r>
              <a:endParaRPr sz="1100"/>
            </a:p>
            <a:p>
              <a:pPr marL="0" marR="0" lvl="0" indent="0" algn="l" rtl="0">
                <a:lnSpc>
                  <a:spcPct val="115000"/>
                </a:lnSpc>
                <a:spcBef>
                  <a:spcPts val="0"/>
                </a:spcBef>
                <a:spcAft>
                  <a:spcPts val="0"/>
                </a:spcAft>
                <a:buClr>
                  <a:schemeClr val="dk1"/>
                </a:buClr>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 sz="1400" b="0" i="0" u="none" strike="noStrike" cap="none">
                  <a:solidFill>
                    <a:srgbClr val="000000"/>
                  </a:solidFill>
                  <a:latin typeface="Georgia"/>
                  <a:ea typeface="Georgia"/>
                  <a:cs typeface="Georgia"/>
                  <a:sym typeface="Georgia"/>
                </a:rPr>
                <a:t>Ipsum dolor sit amet...</a:t>
              </a:r>
              <a:endParaRPr sz="1100"/>
            </a:p>
            <a:p>
              <a:pPr marL="0" marR="0" lvl="0" indent="0" algn="l" rtl="0">
                <a:lnSpc>
                  <a:spcPct val="115000"/>
                </a:lnSpc>
                <a:spcBef>
                  <a:spcPts val="0"/>
                </a:spcBef>
                <a:spcAft>
                  <a:spcPts val="0"/>
                </a:spcAft>
                <a:buClr>
                  <a:schemeClr val="dk1"/>
                </a:buClr>
                <a:buFont typeface="Calibri"/>
                <a:buNone/>
              </a:pPr>
              <a:endParaRPr sz="1400" b="0" i="0" u="none" strike="noStrike" cap="none">
                <a:solidFill>
                  <a:srgbClr val="000000"/>
                </a:solidFill>
                <a:latin typeface="Georgia"/>
                <a:ea typeface="Georgia"/>
                <a:cs typeface="Georgia"/>
                <a:sym typeface="Georgia"/>
              </a:endParaRPr>
            </a:p>
          </p:txBody>
        </p:sp>
        <p:grpSp>
          <p:nvGrpSpPr>
            <p:cNvPr id="992" name="Shape 992"/>
            <p:cNvGrpSpPr/>
            <p:nvPr/>
          </p:nvGrpSpPr>
          <p:grpSpPr>
            <a:xfrm>
              <a:off x="2584713" y="3989961"/>
              <a:ext cx="275682" cy="275682"/>
              <a:chOff x="2893512" y="3993856"/>
              <a:chExt cx="275682" cy="275682"/>
            </a:xfrm>
          </p:grpSpPr>
          <p:sp>
            <p:nvSpPr>
              <p:cNvPr id="993" name="Shape 993"/>
              <p:cNvSpPr/>
              <p:nvPr/>
            </p:nvSpPr>
            <p:spPr>
              <a:xfrm rot="-5400000">
                <a:off x="2893512" y="3999838"/>
                <a:ext cx="269700" cy="269700"/>
              </a:xfrm>
              <a:prstGeom prst="rtTriangle">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994" name="Shape 994"/>
              <p:cNvSpPr/>
              <p:nvPr/>
            </p:nvSpPr>
            <p:spPr>
              <a:xfrm rot="5400000">
                <a:off x="2899494" y="3993856"/>
                <a:ext cx="269700" cy="269700"/>
              </a:xfrm>
              <a:prstGeom prst="rtTriangle">
                <a:avLst/>
              </a:prstGeom>
              <a:solidFill>
                <a:srgbClr val="FFFFFF">
                  <a:alpha val="505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grpSp>
      <p:grpSp>
        <p:nvGrpSpPr>
          <p:cNvPr id="995" name="Shape 995"/>
          <p:cNvGrpSpPr/>
          <p:nvPr/>
        </p:nvGrpSpPr>
        <p:grpSpPr>
          <a:xfrm>
            <a:off x="5891750" y="3157975"/>
            <a:ext cx="2444400" cy="1518224"/>
            <a:chOff x="5540475" y="1141525"/>
            <a:chExt cx="2444400" cy="1518224"/>
          </a:xfrm>
        </p:grpSpPr>
        <p:sp>
          <p:nvSpPr>
            <p:cNvPr id="996" name="Shape 996"/>
            <p:cNvSpPr/>
            <p:nvPr/>
          </p:nvSpPr>
          <p:spPr>
            <a:xfrm>
              <a:off x="5540475" y="1141525"/>
              <a:ext cx="2444400" cy="1324200"/>
            </a:xfrm>
            <a:prstGeom prst="roundRect">
              <a:avLst>
                <a:gd name="adj" fmla="val 16667"/>
              </a:avLst>
            </a:prstGeom>
            <a:solidFill>
              <a:srgbClr val="E51B24"/>
            </a:solid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FFF"/>
                </a:buClr>
                <a:buFont typeface="Georgia"/>
                <a:buNone/>
              </a:pPr>
              <a:r>
                <a:rPr lang="en" sz="1200" b="0" i="0" u="none" strike="noStrike" cap="none">
                  <a:solidFill>
                    <a:srgbClr val="FFFFFF"/>
                  </a:solidFill>
                  <a:latin typeface="Georgia"/>
                  <a:ea typeface="Georgia"/>
                  <a:cs typeface="Georgia"/>
                  <a:sym typeface="Georgia"/>
                </a:rPr>
                <a:t>Ipsum dolor sit amet...</a:t>
              </a:r>
              <a:endParaRPr sz="1100"/>
            </a:p>
          </p:txBody>
        </p:sp>
        <p:sp>
          <p:nvSpPr>
            <p:cNvPr id="997" name="Shape 997"/>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998"/>
        <p:cNvGrpSpPr/>
        <p:nvPr/>
      </p:nvGrpSpPr>
      <p:grpSpPr>
        <a:xfrm>
          <a:off x="0" y="0"/>
          <a:ext cx="0" cy="0"/>
          <a:chOff x="0" y="0"/>
          <a:chExt cx="0" cy="0"/>
        </a:xfrm>
      </p:grpSpPr>
      <p:cxnSp>
        <p:nvCxnSpPr>
          <p:cNvPr id="999" name="Shape 999"/>
          <p:cNvCxnSpPr/>
          <p:nvPr/>
        </p:nvCxnSpPr>
        <p:spPr>
          <a:xfrm>
            <a:off x="446485" y="447261"/>
            <a:ext cx="8250900" cy="0"/>
          </a:xfrm>
          <a:prstGeom prst="straightConnector1">
            <a:avLst/>
          </a:prstGeom>
          <a:noFill/>
          <a:ln>
            <a:noFill/>
          </a:ln>
        </p:spPr>
      </p:cxnSp>
      <p:cxnSp>
        <p:nvCxnSpPr>
          <p:cNvPr id="1000" name="Shape 1000"/>
          <p:cNvCxnSpPr/>
          <p:nvPr/>
        </p:nvCxnSpPr>
        <p:spPr>
          <a:xfrm>
            <a:off x="446485" y="858741"/>
            <a:ext cx="8250900" cy="0"/>
          </a:xfrm>
          <a:prstGeom prst="straightConnector1">
            <a:avLst/>
          </a:prstGeom>
          <a:noFill/>
          <a:ln>
            <a:noFill/>
          </a:ln>
        </p:spPr>
      </p:cxnSp>
      <p:grpSp>
        <p:nvGrpSpPr>
          <p:cNvPr id="1001" name="Shape 1001"/>
          <p:cNvGrpSpPr/>
          <p:nvPr/>
        </p:nvGrpSpPr>
        <p:grpSpPr>
          <a:xfrm>
            <a:off x="446486" y="1288112"/>
            <a:ext cx="892699" cy="894222"/>
            <a:chOff x="0" y="0"/>
            <a:chExt cx="1269661" cy="1269661"/>
          </a:xfrm>
        </p:grpSpPr>
        <p:pic>
          <p:nvPicPr>
            <p:cNvPr id="1002" name="Shape 1002"/>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003" name="Shape 1003"/>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100"/>
            </a:p>
          </p:txBody>
        </p:sp>
      </p:grpSp>
      <p:grpSp>
        <p:nvGrpSpPr>
          <p:cNvPr id="1004" name="Shape 1004"/>
          <p:cNvGrpSpPr/>
          <p:nvPr/>
        </p:nvGrpSpPr>
        <p:grpSpPr>
          <a:xfrm>
            <a:off x="1518048" y="1288112"/>
            <a:ext cx="892699" cy="894222"/>
            <a:chOff x="0" y="0"/>
            <a:chExt cx="1269661" cy="1269661"/>
          </a:xfrm>
        </p:grpSpPr>
        <p:pic>
          <p:nvPicPr>
            <p:cNvPr id="1005" name="Shape 1005"/>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006" name="Shape 1006"/>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007" name="Shape 1007"/>
          <p:cNvGrpSpPr/>
          <p:nvPr/>
        </p:nvGrpSpPr>
        <p:grpSpPr>
          <a:xfrm>
            <a:off x="446486" y="2352593"/>
            <a:ext cx="892699" cy="894222"/>
            <a:chOff x="0" y="0"/>
            <a:chExt cx="1269661" cy="1269661"/>
          </a:xfrm>
        </p:grpSpPr>
        <p:pic>
          <p:nvPicPr>
            <p:cNvPr id="1008" name="Shape 1008"/>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009" name="Shape 100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010" name="Shape 1010"/>
          <p:cNvGrpSpPr/>
          <p:nvPr/>
        </p:nvGrpSpPr>
        <p:grpSpPr>
          <a:xfrm>
            <a:off x="1518048" y="2352593"/>
            <a:ext cx="892699" cy="894222"/>
            <a:chOff x="0" y="0"/>
            <a:chExt cx="1269661" cy="1269661"/>
          </a:xfrm>
        </p:grpSpPr>
        <p:pic>
          <p:nvPicPr>
            <p:cNvPr id="1011" name="Shape 1011"/>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012" name="Shape 101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013" name="Shape 1013"/>
          <p:cNvGrpSpPr/>
          <p:nvPr/>
        </p:nvGrpSpPr>
        <p:grpSpPr>
          <a:xfrm>
            <a:off x="446486" y="3434965"/>
            <a:ext cx="892699" cy="894222"/>
            <a:chOff x="0" y="0"/>
            <a:chExt cx="1269661" cy="1269661"/>
          </a:xfrm>
        </p:grpSpPr>
        <p:pic>
          <p:nvPicPr>
            <p:cNvPr id="1014" name="Shape 1014"/>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015" name="Shape 101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016" name="Shape 1016"/>
          <p:cNvGrpSpPr/>
          <p:nvPr/>
        </p:nvGrpSpPr>
        <p:grpSpPr>
          <a:xfrm>
            <a:off x="1518048" y="3434965"/>
            <a:ext cx="892699" cy="894222"/>
            <a:chOff x="0" y="0"/>
            <a:chExt cx="1269661" cy="1269661"/>
          </a:xfrm>
        </p:grpSpPr>
        <p:pic>
          <p:nvPicPr>
            <p:cNvPr id="1017" name="Shape 1017"/>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018" name="Shape 101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sp>
        <p:nvSpPr>
          <p:cNvPr id="1019" name="Shape 1019"/>
          <p:cNvSpPr/>
          <p:nvPr/>
        </p:nvSpPr>
        <p:spPr>
          <a:xfrm>
            <a:off x="6181018" y="1288112"/>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100"/>
          </a:p>
        </p:txBody>
      </p:sp>
      <p:grpSp>
        <p:nvGrpSpPr>
          <p:cNvPr id="1020" name="Shape 1020"/>
          <p:cNvGrpSpPr/>
          <p:nvPr/>
        </p:nvGrpSpPr>
        <p:grpSpPr>
          <a:xfrm>
            <a:off x="2848570" y="1288111"/>
            <a:ext cx="1428342" cy="1430780"/>
            <a:chOff x="0" y="0"/>
            <a:chExt cx="2031492" cy="2031492"/>
          </a:xfrm>
        </p:grpSpPr>
        <p:pic>
          <p:nvPicPr>
            <p:cNvPr id="1021" name="Shape 1021"/>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022" name="Shape 1022"/>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100"/>
            </a:p>
          </p:txBody>
        </p:sp>
        <p:sp>
          <p:nvSpPr>
            <p:cNvPr id="1023" name="Shape 1023"/>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1024" name="Shape 1024"/>
          <p:cNvGrpSpPr/>
          <p:nvPr/>
        </p:nvGrpSpPr>
        <p:grpSpPr>
          <a:xfrm>
            <a:off x="4473773" y="1288111"/>
            <a:ext cx="1428342" cy="1430780"/>
            <a:chOff x="0" y="0"/>
            <a:chExt cx="2031492" cy="2031492"/>
          </a:xfrm>
        </p:grpSpPr>
        <p:pic>
          <p:nvPicPr>
            <p:cNvPr id="1025" name="Shape 1025"/>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026" name="Shape 1026"/>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027" name="Shape 1027"/>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028" name="Shape 1028"/>
          <p:cNvGrpSpPr/>
          <p:nvPr/>
        </p:nvGrpSpPr>
        <p:grpSpPr>
          <a:xfrm>
            <a:off x="2848570" y="2898249"/>
            <a:ext cx="1428342" cy="1430780"/>
            <a:chOff x="0" y="0"/>
            <a:chExt cx="2031492" cy="2031492"/>
          </a:xfrm>
        </p:grpSpPr>
        <p:pic>
          <p:nvPicPr>
            <p:cNvPr id="1029" name="Shape 1029"/>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030" name="Shape 1030"/>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031" name="Shape 1031"/>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032" name="Shape 1032"/>
          <p:cNvGrpSpPr/>
          <p:nvPr/>
        </p:nvGrpSpPr>
        <p:grpSpPr>
          <a:xfrm>
            <a:off x="4473773" y="2898249"/>
            <a:ext cx="1428342" cy="1430780"/>
            <a:chOff x="0" y="0"/>
            <a:chExt cx="2031492" cy="2031492"/>
          </a:xfrm>
        </p:grpSpPr>
        <p:pic>
          <p:nvPicPr>
            <p:cNvPr id="1033" name="Shape 1033"/>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034" name="Shape 1034"/>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035" name="Shape 1035"/>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1036" name="Shape 1036"/>
          <p:cNvSpPr/>
          <p:nvPr/>
        </p:nvSpPr>
        <p:spPr>
          <a:xfrm>
            <a:off x="6286525" y="2927943"/>
            <a:ext cx="23424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a:t>
            </a:r>
            <a:endParaRPr sz="1100"/>
          </a:p>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100"/>
          </a:p>
        </p:txBody>
      </p:sp>
    </p:spTree>
  </p:cSld>
  <p:clrMapOvr>
    <a:masterClrMapping/>
  </p:clrMapOvr>
  <p:transition spd="med">
    <p:fade thruBlk="1"/>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045"/>
        <p:cNvGrpSpPr/>
        <p:nvPr/>
      </p:nvGrpSpPr>
      <p:grpSpPr>
        <a:xfrm>
          <a:off x="0" y="0"/>
          <a:ext cx="0" cy="0"/>
          <a:chOff x="0" y="0"/>
          <a:chExt cx="0" cy="0"/>
        </a:xfrm>
      </p:grpSpPr>
      <p:pic>
        <p:nvPicPr>
          <p:cNvPr id="1046" name="Shape 1046"/>
          <p:cNvPicPr preferRelativeResize="0"/>
          <p:nvPr/>
        </p:nvPicPr>
        <p:blipFill rotWithShape="1">
          <a:blip r:embed="rId2">
            <a:alphaModFix/>
          </a:blip>
          <a:srcRect r="88028" b="-21432"/>
          <a:stretch/>
        </p:blipFill>
        <p:spPr>
          <a:xfrm>
            <a:off x="8471510" y="4806670"/>
            <a:ext cx="238500" cy="260700"/>
          </a:xfrm>
          <a:prstGeom prst="rect">
            <a:avLst/>
          </a:prstGeom>
          <a:noFill/>
          <a:ln>
            <a:noFill/>
          </a:ln>
        </p:spPr>
      </p:pic>
      <p:cxnSp>
        <p:nvCxnSpPr>
          <p:cNvPr id="1047" name="Shape 1047"/>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048" name="Shape 1048"/>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1049" name="Shape 1049"/>
          <p:cNvPicPr preferRelativeResize="0"/>
          <p:nvPr/>
        </p:nvPicPr>
        <p:blipFill rotWithShape="1">
          <a:blip r:embed="rId2">
            <a:alphaModFix/>
          </a:blip>
          <a:srcRect/>
          <a:stretch/>
        </p:blipFill>
        <p:spPr>
          <a:xfrm>
            <a:off x="446484" y="536713"/>
            <a:ext cx="1991100" cy="214800"/>
          </a:xfrm>
          <a:prstGeom prst="rect">
            <a:avLst/>
          </a:prstGeom>
          <a:noFill/>
          <a:ln>
            <a:noFill/>
          </a:ln>
        </p:spPr>
      </p:pic>
      <p:sp>
        <p:nvSpPr>
          <p:cNvPr id="1050" name="Shape 1050"/>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000"/>
          </a:p>
        </p:txBody>
      </p:sp>
      <p:cxnSp>
        <p:nvCxnSpPr>
          <p:cNvPr id="1051" name="Shape 1051"/>
          <p:cNvCxnSpPr/>
          <p:nvPr/>
        </p:nvCxnSpPr>
        <p:spPr>
          <a:xfrm>
            <a:off x="368200" y="4736806"/>
            <a:ext cx="83118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052"/>
        <p:cNvGrpSpPr/>
        <p:nvPr/>
      </p:nvGrpSpPr>
      <p:grpSpPr>
        <a:xfrm>
          <a:off x="0" y="0"/>
          <a:ext cx="0" cy="0"/>
          <a:chOff x="0" y="0"/>
          <a:chExt cx="0" cy="0"/>
        </a:xfrm>
      </p:grpSpPr>
      <p:cxnSp>
        <p:nvCxnSpPr>
          <p:cNvPr id="1053" name="Shape 1053"/>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054" name="Shape 1054"/>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055"/>
        <p:cNvGrpSpPr/>
        <p:nvPr/>
      </p:nvGrpSpPr>
      <p:grpSpPr>
        <a:xfrm>
          <a:off x="0" y="0"/>
          <a:ext cx="0" cy="0"/>
          <a:chOff x="0" y="0"/>
          <a:chExt cx="0" cy="0"/>
        </a:xfrm>
      </p:grpSpPr>
      <p:sp>
        <p:nvSpPr>
          <p:cNvPr id="1056" name="Shape 1056"/>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057" name="Shape 1057"/>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058"/>
        <p:cNvGrpSpPr/>
        <p:nvPr/>
      </p:nvGrpSpPr>
      <p:grpSpPr>
        <a:xfrm>
          <a:off x="0" y="0"/>
          <a:ext cx="0" cy="0"/>
          <a:chOff x="0" y="0"/>
          <a:chExt cx="0" cy="0"/>
        </a:xfrm>
      </p:grpSpPr>
      <p:cxnSp>
        <p:nvCxnSpPr>
          <p:cNvPr id="1059" name="Shape 1059"/>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060" name="Shape 1060"/>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061"/>
        <p:cNvGrpSpPr/>
        <p:nvPr/>
      </p:nvGrpSpPr>
      <p:grpSpPr>
        <a:xfrm>
          <a:off x="0" y="0"/>
          <a:ext cx="0" cy="0"/>
          <a:chOff x="0" y="0"/>
          <a:chExt cx="0" cy="0"/>
        </a:xfrm>
      </p:grpSpPr>
      <p:sp>
        <p:nvSpPr>
          <p:cNvPr id="1062" name="Shape 1062"/>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063" name="Shape 1063"/>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064"/>
        <p:cNvGrpSpPr/>
        <p:nvPr/>
      </p:nvGrpSpPr>
      <p:grpSpPr>
        <a:xfrm>
          <a:off x="0" y="0"/>
          <a:ext cx="0" cy="0"/>
          <a:chOff x="0" y="0"/>
          <a:chExt cx="0" cy="0"/>
        </a:xfrm>
      </p:grpSpPr>
      <p:cxnSp>
        <p:nvCxnSpPr>
          <p:cNvPr id="1065" name="Shape 1065"/>
          <p:cNvCxnSpPr/>
          <p:nvPr/>
        </p:nvCxnSpPr>
        <p:spPr>
          <a:xfrm>
            <a:off x="446484" y="447261"/>
            <a:ext cx="8250900" cy="0"/>
          </a:xfrm>
          <a:prstGeom prst="straightConnector1">
            <a:avLst/>
          </a:prstGeom>
          <a:noFill/>
          <a:ln>
            <a:noFill/>
          </a:ln>
        </p:spPr>
      </p:cxnSp>
      <p:cxnSp>
        <p:nvCxnSpPr>
          <p:cNvPr id="1066" name="Shape 1066"/>
          <p:cNvCxnSpPr/>
          <p:nvPr/>
        </p:nvCxnSpPr>
        <p:spPr>
          <a:xfrm>
            <a:off x="446484" y="858741"/>
            <a:ext cx="8250900" cy="0"/>
          </a:xfrm>
          <a:prstGeom prst="straightConnector1">
            <a:avLst/>
          </a:prstGeom>
          <a:noFill/>
          <a:ln>
            <a:noFill/>
          </a:ln>
        </p:spPr>
      </p:cxnSp>
      <p:cxnSp>
        <p:nvCxnSpPr>
          <p:cNvPr id="1067" name="Shape 1067"/>
          <p:cNvCxnSpPr/>
          <p:nvPr/>
        </p:nvCxnSpPr>
        <p:spPr>
          <a:xfrm rot="10800000" flipH="1">
            <a:off x="446484" y="1958702"/>
            <a:ext cx="2626200" cy="300"/>
          </a:xfrm>
          <a:prstGeom prst="straightConnector1">
            <a:avLst/>
          </a:prstGeom>
          <a:noFill/>
          <a:ln>
            <a:noFill/>
          </a:ln>
        </p:spPr>
      </p:cxnSp>
      <p:cxnSp>
        <p:nvCxnSpPr>
          <p:cNvPr id="1068" name="Shape 1068"/>
          <p:cNvCxnSpPr/>
          <p:nvPr/>
        </p:nvCxnSpPr>
        <p:spPr>
          <a:xfrm rot="10800000" flipH="1">
            <a:off x="3250406" y="1958702"/>
            <a:ext cx="5444100" cy="300"/>
          </a:xfrm>
          <a:prstGeom prst="straightConnector1">
            <a:avLst/>
          </a:prstGeom>
          <a:noFill/>
          <a:ln>
            <a:noFill/>
          </a:ln>
        </p:spPr>
      </p:cxnSp>
      <p:cxnSp>
        <p:nvCxnSpPr>
          <p:cNvPr id="1069" name="Shape 1069"/>
          <p:cNvCxnSpPr/>
          <p:nvPr/>
        </p:nvCxnSpPr>
        <p:spPr>
          <a:xfrm rot="10800000" flipH="1">
            <a:off x="446484" y="4051883"/>
            <a:ext cx="2626200" cy="300"/>
          </a:xfrm>
          <a:prstGeom prst="straightConnector1">
            <a:avLst/>
          </a:prstGeom>
          <a:noFill/>
          <a:ln>
            <a:noFill/>
          </a:ln>
        </p:spPr>
      </p:cxnSp>
      <p:cxnSp>
        <p:nvCxnSpPr>
          <p:cNvPr id="1070" name="Shape 1070"/>
          <p:cNvCxnSpPr/>
          <p:nvPr/>
        </p:nvCxnSpPr>
        <p:spPr>
          <a:xfrm>
            <a:off x="3259336" y="4052183"/>
            <a:ext cx="5436600" cy="0"/>
          </a:xfrm>
          <a:prstGeom prst="straightConnector1">
            <a:avLst/>
          </a:prstGeom>
          <a:noFill/>
          <a:ln>
            <a:noFill/>
          </a:ln>
        </p:spPr>
      </p:cxnSp>
      <p:sp>
        <p:nvSpPr>
          <p:cNvPr id="1071" name="Shape 1071"/>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1072" name="Shape 1072"/>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1073" name="Shape 1073"/>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1074" name="Shape 1074"/>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075"/>
        <p:cNvGrpSpPr/>
        <p:nvPr/>
      </p:nvGrpSpPr>
      <p:grpSpPr>
        <a:xfrm>
          <a:off x="0" y="0"/>
          <a:ext cx="0" cy="0"/>
          <a:chOff x="0" y="0"/>
          <a:chExt cx="0" cy="0"/>
        </a:xfrm>
      </p:grpSpPr>
      <p:cxnSp>
        <p:nvCxnSpPr>
          <p:cNvPr id="1076" name="Shape 1076"/>
          <p:cNvCxnSpPr/>
          <p:nvPr/>
        </p:nvCxnSpPr>
        <p:spPr>
          <a:xfrm>
            <a:off x="446484" y="447261"/>
            <a:ext cx="8250900" cy="0"/>
          </a:xfrm>
          <a:prstGeom prst="straightConnector1">
            <a:avLst/>
          </a:prstGeom>
          <a:noFill/>
          <a:ln>
            <a:noFill/>
          </a:ln>
        </p:spPr>
      </p:cxnSp>
      <p:cxnSp>
        <p:nvCxnSpPr>
          <p:cNvPr id="1077" name="Shape 1077"/>
          <p:cNvCxnSpPr/>
          <p:nvPr/>
        </p:nvCxnSpPr>
        <p:spPr>
          <a:xfrm>
            <a:off x="446484" y="858741"/>
            <a:ext cx="8250900" cy="0"/>
          </a:xfrm>
          <a:prstGeom prst="straightConnector1">
            <a:avLst/>
          </a:prstGeom>
          <a:noFill/>
          <a:ln>
            <a:noFill/>
          </a:ln>
        </p:spPr>
      </p:cxnSp>
      <p:cxnSp>
        <p:nvCxnSpPr>
          <p:cNvPr id="1078" name="Shape 1078"/>
          <p:cNvCxnSpPr/>
          <p:nvPr/>
        </p:nvCxnSpPr>
        <p:spPr>
          <a:xfrm rot="10800000" flipH="1">
            <a:off x="6063258" y="1958702"/>
            <a:ext cx="2626200" cy="300"/>
          </a:xfrm>
          <a:prstGeom prst="straightConnector1">
            <a:avLst/>
          </a:prstGeom>
          <a:noFill/>
          <a:ln>
            <a:noFill/>
          </a:ln>
        </p:spPr>
      </p:cxnSp>
      <p:cxnSp>
        <p:nvCxnSpPr>
          <p:cNvPr id="1079" name="Shape 1079"/>
          <p:cNvCxnSpPr/>
          <p:nvPr/>
        </p:nvCxnSpPr>
        <p:spPr>
          <a:xfrm rot="10800000" flipH="1">
            <a:off x="446484" y="1958702"/>
            <a:ext cx="5444100" cy="300"/>
          </a:xfrm>
          <a:prstGeom prst="straightConnector1">
            <a:avLst/>
          </a:prstGeom>
          <a:noFill/>
          <a:ln>
            <a:noFill/>
          </a:ln>
        </p:spPr>
      </p:cxnSp>
      <p:sp>
        <p:nvSpPr>
          <p:cNvPr id="1080" name="Shape 1080"/>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081" name="Shape 1081"/>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082"/>
        <p:cNvGrpSpPr/>
        <p:nvPr/>
      </p:nvGrpSpPr>
      <p:grpSpPr>
        <a:xfrm>
          <a:off x="0" y="0"/>
          <a:ext cx="0" cy="0"/>
          <a:chOff x="0" y="0"/>
          <a:chExt cx="0" cy="0"/>
        </a:xfrm>
      </p:grpSpPr>
      <p:pic>
        <p:nvPicPr>
          <p:cNvPr id="1083" name="Shape 1083"/>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1084" name="Shape 1084"/>
          <p:cNvCxnSpPr/>
          <p:nvPr/>
        </p:nvCxnSpPr>
        <p:spPr>
          <a:xfrm>
            <a:off x="446484" y="447261"/>
            <a:ext cx="8250900" cy="0"/>
          </a:xfrm>
          <a:prstGeom prst="straightConnector1">
            <a:avLst/>
          </a:prstGeom>
          <a:noFill/>
          <a:ln>
            <a:noFill/>
          </a:ln>
        </p:spPr>
      </p:cxnSp>
      <p:cxnSp>
        <p:nvCxnSpPr>
          <p:cNvPr id="1085" name="Shape 1085"/>
          <p:cNvCxnSpPr/>
          <p:nvPr/>
        </p:nvCxnSpPr>
        <p:spPr>
          <a:xfrm>
            <a:off x="446484" y="858741"/>
            <a:ext cx="8250900" cy="0"/>
          </a:xfrm>
          <a:prstGeom prst="straightConnector1">
            <a:avLst/>
          </a:prstGeom>
          <a:noFill/>
          <a:ln>
            <a:noFill/>
          </a:ln>
        </p:spPr>
      </p:cxnSp>
      <p:sp>
        <p:nvSpPr>
          <p:cNvPr id="1086" name="Shape 1086"/>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087"/>
        <p:cNvGrpSpPr/>
        <p:nvPr/>
      </p:nvGrpSpPr>
      <p:grpSpPr>
        <a:xfrm>
          <a:off x="0" y="0"/>
          <a:ext cx="0" cy="0"/>
          <a:chOff x="0" y="0"/>
          <a:chExt cx="0" cy="0"/>
        </a:xfrm>
      </p:grpSpPr>
      <p:pic>
        <p:nvPicPr>
          <p:cNvPr id="1088" name="Shape 1088"/>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089" name="Shape 1089"/>
          <p:cNvCxnSpPr/>
          <p:nvPr/>
        </p:nvCxnSpPr>
        <p:spPr>
          <a:xfrm>
            <a:off x="446484" y="447261"/>
            <a:ext cx="8250900" cy="0"/>
          </a:xfrm>
          <a:prstGeom prst="straightConnector1">
            <a:avLst/>
          </a:prstGeom>
          <a:noFill/>
          <a:ln>
            <a:noFill/>
          </a:ln>
        </p:spPr>
      </p:cxnSp>
      <p:cxnSp>
        <p:nvCxnSpPr>
          <p:cNvPr id="1090" name="Shape 1090"/>
          <p:cNvCxnSpPr/>
          <p:nvPr/>
        </p:nvCxnSpPr>
        <p:spPr>
          <a:xfrm>
            <a:off x="446484" y="858741"/>
            <a:ext cx="8250900" cy="0"/>
          </a:xfrm>
          <a:prstGeom prst="straightConnector1">
            <a:avLst/>
          </a:prstGeom>
          <a:noFill/>
          <a:ln>
            <a:noFill/>
          </a:ln>
        </p:spPr>
      </p:cxnSp>
      <p:sp>
        <p:nvSpPr>
          <p:cNvPr id="1091" name="Shape 1091"/>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092"/>
        <p:cNvGrpSpPr/>
        <p:nvPr/>
      </p:nvGrpSpPr>
      <p:grpSpPr>
        <a:xfrm>
          <a:off x="0" y="0"/>
          <a:ext cx="0" cy="0"/>
          <a:chOff x="0" y="0"/>
          <a:chExt cx="0" cy="0"/>
        </a:xfrm>
      </p:grpSpPr>
      <p:pic>
        <p:nvPicPr>
          <p:cNvPr id="1093" name="Shape 1093"/>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094" name="Shape 1094"/>
          <p:cNvCxnSpPr/>
          <p:nvPr/>
        </p:nvCxnSpPr>
        <p:spPr>
          <a:xfrm>
            <a:off x="446484" y="447261"/>
            <a:ext cx="8250900" cy="0"/>
          </a:xfrm>
          <a:prstGeom prst="straightConnector1">
            <a:avLst/>
          </a:prstGeom>
          <a:noFill/>
          <a:ln>
            <a:noFill/>
          </a:ln>
        </p:spPr>
      </p:cxnSp>
      <p:cxnSp>
        <p:nvCxnSpPr>
          <p:cNvPr id="1095" name="Shape 1095"/>
          <p:cNvCxnSpPr/>
          <p:nvPr/>
        </p:nvCxnSpPr>
        <p:spPr>
          <a:xfrm>
            <a:off x="446484" y="858741"/>
            <a:ext cx="8250900" cy="0"/>
          </a:xfrm>
          <a:prstGeom prst="straightConnector1">
            <a:avLst/>
          </a:prstGeom>
          <a:noFill/>
          <a:ln>
            <a:noFill/>
          </a:ln>
        </p:spPr>
      </p:cxnSp>
      <p:sp>
        <p:nvSpPr>
          <p:cNvPr id="1096" name="Shape 1096"/>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097"/>
        <p:cNvGrpSpPr/>
        <p:nvPr/>
      </p:nvGrpSpPr>
      <p:grpSpPr>
        <a:xfrm>
          <a:off x="0" y="0"/>
          <a:ext cx="0" cy="0"/>
          <a:chOff x="0" y="0"/>
          <a:chExt cx="0" cy="0"/>
        </a:xfrm>
      </p:grpSpPr>
      <p:pic>
        <p:nvPicPr>
          <p:cNvPr id="1098" name="Shape 1098"/>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099" name="Shape 1099"/>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1100" name="Shape 1100"/>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101" name="Shape 1101"/>
          <p:cNvCxnSpPr/>
          <p:nvPr/>
        </p:nvCxnSpPr>
        <p:spPr>
          <a:xfrm>
            <a:off x="446484" y="447261"/>
            <a:ext cx="8250900" cy="0"/>
          </a:xfrm>
          <a:prstGeom prst="straightConnector1">
            <a:avLst/>
          </a:prstGeom>
          <a:noFill/>
          <a:ln>
            <a:noFill/>
          </a:ln>
        </p:spPr>
      </p:cxnSp>
      <p:cxnSp>
        <p:nvCxnSpPr>
          <p:cNvPr id="1102" name="Shape 1102"/>
          <p:cNvCxnSpPr/>
          <p:nvPr/>
        </p:nvCxnSpPr>
        <p:spPr>
          <a:xfrm>
            <a:off x="446484" y="858741"/>
            <a:ext cx="8250900" cy="0"/>
          </a:xfrm>
          <a:prstGeom prst="straightConnector1">
            <a:avLst/>
          </a:prstGeom>
          <a:noFill/>
          <a:ln>
            <a:noFill/>
          </a:ln>
        </p:spPr>
      </p:cxnSp>
      <p:sp>
        <p:nvSpPr>
          <p:cNvPr id="1103" name="Shape 1103"/>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104" name="Shape 1104"/>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105" name="Shape 1105"/>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106"/>
        <p:cNvGrpSpPr/>
        <p:nvPr/>
      </p:nvGrpSpPr>
      <p:grpSpPr>
        <a:xfrm>
          <a:off x="0" y="0"/>
          <a:ext cx="0" cy="0"/>
          <a:chOff x="0" y="0"/>
          <a:chExt cx="0" cy="0"/>
        </a:xfrm>
      </p:grpSpPr>
      <p:cxnSp>
        <p:nvCxnSpPr>
          <p:cNvPr id="1107" name="Shape 1107"/>
          <p:cNvCxnSpPr/>
          <p:nvPr/>
        </p:nvCxnSpPr>
        <p:spPr>
          <a:xfrm>
            <a:off x="446484" y="447261"/>
            <a:ext cx="8250900" cy="0"/>
          </a:xfrm>
          <a:prstGeom prst="straightConnector1">
            <a:avLst/>
          </a:prstGeom>
          <a:noFill/>
          <a:ln>
            <a:noFill/>
          </a:ln>
        </p:spPr>
      </p:cxnSp>
      <p:cxnSp>
        <p:nvCxnSpPr>
          <p:cNvPr id="1108" name="Shape 1108"/>
          <p:cNvCxnSpPr/>
          <p:nvPr/>
        </p:nvCxnSpPr>
        <p:spPr>
          <a:xfrm>
            <a:off x="446484" y="858741"/>
            <a:ext cx="8250900" cy="0"/>
          </a:xfrm>
          <a:prstGeom prst="straightConnector1">
            <a:avLst/>
          </a:prstGeom>
          <a:noFill/>
          <a:ln>
            <a:noFill/>
          </a:ln>
        </p:spPr>
      </p:cxnSp>
      <p:sp>
        <p:nvSpPr>
          <p:cNvPr id="1109" name="Shape 1109"/>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110" name="Shape 1110"/>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111" name="Shape 1111"/>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58"/>
        <p:cNvGrpSpPr/>
        <p:nvPr/>
      </p:nvGrpSpPr>
      <p:grpSpPr>
        <a:xfrm>
          <a:off x="0" y="0"/>
          <a:ext cx="0" cy="0"/>
          <a:chOff x="0" y="0"/>
          <a:chExt cx="0" cy="0"/>
        </a:xfrm>
      </p:grpSpPr>
      <p:pic>
        <p:nvPicPr>
          <p:cNvPr id="59" name="Shape 59"/>
          <p:cNvPicPr preferRelativeResize="0"/>
          <p:nvPr/>
        </p:nvPicPr>
        <p:blipFill rotWithShape="1">
          <a:blip r:embed="rId2">
            <a:alphaModFix/>
          </a:blip>
          <a:srcRect r="88029" b="-21439"/>
          <a:stretch/>
        </p:blipFill>
        <p:spPr>
          <a:xfrm>
            <a:off x="8471510" y="4806670"/>
            <a:ext cx="238384" cy="260711"/>
          </a:xfrm>
          <a:prstGeom prst="rect">
            <a:avLst/>
          </a:prstGeom>
          <a:noFill/>
          <a:ln>
            <a:noFill/>
          </a:ln>
        </p:spPr>
      </p:pic>
      <p:cxnSp>
        <p:nvCxnSpPr>
          <p:cNvPr id="60" name="Shape 60"/>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61" name="Shape 61"/>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pic>
        <p:nvPicPr>
          <p:cNvPr id="62" name="Shape 62"/>
          <p:cNvPicPr preferRelativeResize="0"/>
          <p:nvPr/>
        </p:nvPicPr>
        <p:blipFill rotWithShape="1">
          <a:blip r:embed="rId2">
            <a:alphaModFix/>
          </a:blip>
          <a:srcRect/>
          <a:stretch/>
        </p:blipFill>
        <p:spPr>
          <a:xfrm>
            <a:off x="446484" y="536713"/>
            <a:ext cx="1991321" cy="214685"/>
          </a:xfrm>
          <a:prstGeom prst="rect">
            <a:avLst/>
          </a:prstGeom>
          <a:noFill/>
          <a:ln>
            <a:noFill/>
          </a:ln>
        </p:spPr>
      </p:pic>
      <p:sp>
        <p:nvSpPr>
          <p:cNvPr id="63" name="Shape 63"/>
          <p:cNvSpPr txBox="1"/>
          <p:nvPr/>
        </p:nvSpPr>
        <p:spPr>
          <a:xfrm>
            <a:off x="272500" y="4755071"/>
            <a:ext cx="8407500" cy="291274"/>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000"/>
          </a:p>
        </p:txBody>
      </p:sp>
      <p:cxnSp>
        <p:nvCxnSpPr>
          <p:cNvPr id="64" name="Shape 64"/>
          <p:cNvCxnSpPr/>
          <p:nvPr/>
        </p:nvCxnSpPr>
        <p:spPr>
          <a:xfrm>
            <a:off x="368200" y="4736806"/>
            <a:ext cx="83118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112"/>
        <p:cNvGrpSpPr/>
        <p:nvPr/>
      </p:nvGrpSpPr>
      <p:grpSpPr>
        <a:xfrm>
          <a:off x="0" y="0"/>
          <a:ext cx="0" cy="0"/>
          <a:chOff x="0" y="0"/>
          <a:chExt cx="0" cy="0"/>
        </a:xfrm>
      </p:grpSpPr>
      <p:cxnSp>
        <p:nvCxnSpPr>
          <p:cNvPr id="1113" name="Shape 1113"/>
          <p:cNvCxnSpPr/>
          <p:nvPr/>
        </p:nvCxnSpPr>
        <p:spPr>
          <a:xfrm>
            <a:off x="446484" y="447261"/>
            <a:ext cx="8250900" cy="0"/>
          </a:xfrm>
          <a:prstGeom prst="straightConnector1">
            <a:avLst/>
          </a:prstGeom>
          <a:noFill/>
          <a:ln>
            <a:noFill/>
          </a:ln>
        </p:spPr>
      </p:cxnSp>
      <p:cxnSp>
        <p:nvCxnSpPr>
          <p:cNvPr id="1114" name="Shape 1114"/>
          <p:cNvCxnSpPr/>
          <p:nvPr/>
        </p:nvCxnSpPr>
        <p:spPr>
          <a:xfrm>
            <a:off x="446484" y="858741"/>
            <a:ext cx="8250900" cy="0"/>
          </a:xfrm>
          <a:prstGeom prst="straightConnector1">
            <a:avLst/>
          </a:prstGeom>
          <a:noFill/>
          <a:ln>
            <a:noFill/>
          </a:ln>
        </p:spPr>
      </p:cxnSp>
      <p:grpSp>
        <p:nvGrpSpPr>
          <p:cNvPr id="1115" name="Shape 1115"/>
          <p:cNvGrpSpPr/>
          <p:nvPr/>
        </p:nvGrpSpPr>
        <p:grpSpPr>
          <a:xfrm>
            <a:off x="446484" y="1288111"/>
            <a:ext cx="892867" cy="894391"/>
            <a:chOff x="0" y="0"/>
            <a:chExt cx="1269900" cy="1269900"/>
          </a:xfrm>
        </p:grpSpPr>
        <p:pic>
          <p:nvPicPr>
            <p:cNvPr id="1116" name="Shape 1116"/>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117" name="Shape 1117"/>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1118" name="Shape 1118"/>
          <p:cNvGrpSpPr/>
          <p:nvPr/>
        </p:nvGrpSpPr>
        <p:grpSpPr>
          <a:xfrm>
            <a:off x="1518047" y="1288111"/>
            <a:ext cx="892867" cy="894391"/>
            <a:chOff x="0" y="0"/>
            <a:chExt cx="1269900" cy="1269900"/>
          </a:xfrm>
        </p:grpSpPr>
        <p:pic>
          <p:nvPicPr>
            <p:cNvPr id="1119" name="Shape 1119"/>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1120" name="Shape 1120"/>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21" name="Shape 1121"/>
          <p:cNvGrpSpPr/>
          <p:nvPr/>
        </p:nvGrpSpPr>
        <p:grpSpPr>
          <a:xfrm>
            <a:off x="446484" y="2352592"/>
            <a:ext cx="892867" cy="894391"/>
            <a:chOff x="0" y="0"/>
            <a:chExt cx="1269900" cy="1269900"/>
          </a:xfrm>
        </p:grpSpPr>
        <p:pic>
          <p:nvPicPr>
            <p:cNvPr id="1122" name="Shape 1122"/>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1123" name="Shape 1123"/>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24" name="Shape 1124"/>
          <p:cNvGrpSpPr/>
          <p:nvPr/>
        </p:nvGrpSpPr>
        <p:grpSpPr>
          <a:xfrm>
            <a:off x="1518047" y="2352592"/>
            <a:ext cx="892867" cy="894391"/>
            <a:chOff x="0" y="0"/>
            <a:chExt cx="1269900" cy="1269900"/>
          </a:xfrm>
        </p:grpSpPr>
        <p:pic>
          <p:nvPicPr>
            <p:cNvPr id="1125" name="Shape 1125"/>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1126" name="Shape 1126"/>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27" name="Shape 1127"/>
          <p:cNvGrpSpPr/>
          <p:nvPr/>
        </p:nvGrpSpPr>
        <p:grpSpPr>
          <a:xfrm>
            <a:off x="446484" y="3434963"/>
            <a:ext cx="892867" cy="894391"/>
            <a:chOff x="0" y="0"/>
            <a:chExt cx="1269900" cy="1269900"/>
          </a:xfrm>
        </p:grpSpPr>
        <p:pic>
          <p:nvPicPr>
            <p:cNvPr id="1128" name="Shape 1128"/>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1129" name="Shape 112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30" name="Shape 1130"/>
          <p:cNvGrpSpPr/>
          <p:nvPr/>
        </p:nvGrpSpPr>
        <p:grpSpPr>
          <a:xfrm>
            <a:off x="1518047" y="3434963"/>
            <a:ext cx="892867" cy="894391"/>
            <a:chOff x="0" y="0"/>
            <a:chExt cx="1269900" cy="1269900"/>
          </a:xfrm>
        </p:grpSpPr>
        <p:pic>
          <p:nvPicPr>
            <p:cNvPr id="1131" name="Shape 1131"/>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1132" name="Shape 113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1133" name="Shape 1133"/>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134" name="Shape 1134"/>
          <p:cNvGrpSpPr/>
          <p:nvPr/>
        </p:nvGrpSpPr>
        <p:grpSpPr>
          <a:xfrm>
            <a:off x="2848569" y="1288111"/>
            <a:ext cx="1428629" cy="1431067"/>
            <a:chOff x="0" y="0"/>
            <a:chExt cx="2031900" cy="2031900"/>
          </a:xfrm>
        </p:grpSpPr>
        <p:pic>
          <p:nvPicPr>
            <p:cNvPr id="1135" name="Shape 1135"/>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1136" name="Shape 1136"/>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1137" name="Shape 1137"/>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38" name="Shape 1138"/>
          <p:cNvGrpSpPr/>
          <p:nvPr/>
        </p:nvGrpSpPr>
        <p:grpSpPr>
          <a:xfrm>
            <a:off x="4473772" y="1288111"/>
            <a:ext cx="1428629" cy="1431067"/>
            <a:chOff x="0" y="0"/>
            <a:chExt cx="2031900" cy="2031900"/>
          </a:xfrm>
        </p:grpSpPr>
        <p:pic>
          <p:nvPicPr>
            <p:cNvPr id="1139" name="Shape 1139"/>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1140" name="Shape 1140"/>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141" name="Shape 1141"/>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42" name="Shape 1142"/>
          <p:cNvGrpSpPr/>
          <p:nvPr/>
        </p:nvGrpSpPr>
        <p:grpSpPr>
          <a:xfrm>
            <a:off x="2848569" y="2898249"/>
            <a:ext cx="1428629" cy="1431067"/>
            <a:chOff x="0" y="0"/>
            <a:chExt cx="2031900" cy="2031900"/>
          </a:xfrm>
        </p:grpSpPr>
        <p:pic>
          <p:nvPicPr>
            <p:cNvPr id="1143" name="Shape 1143"/>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1144" name="Shape 1144"/>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145" name="Shape 1145"/>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46" name="Shape 1146"/>
          <p:cNvGrpSpPr/>
          <p:nvPr/>
        </p:nvGrpSpPr>
        <p:grpSpPr>
          <a:xfrm>
            <a:off x="4473772" y="2898249"/>
            <a:ext cx="1428629" cy="1431067"/>
            <a:chOff x="0" y="0"/>
            <a:chExt cx="2031900" cy="2031900"/>
          </a:xfrm>
        </p:grpSpPr>
        <p:pic>
          <p:nvPicPr>
            <p:cNvPr id="1147" name="Shape 1147"/>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1148" name="Shape 1148"/>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149" name="Shape 1149"/>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150" name="Shape 1150"/>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151"/>
        <p:cNvGrpSpPr/>
        <p:nvPr/>
      </p:nvGrpSpPr>
      <p:grpSpPr>
        <a:xfrm>
          <a:off x="0" y="0"/>
          <a:ext cx="0" cy="0"/>
          <a:chOff x="0" y="0"/>
          <a:chExt cx="0" cy="0"/>
        </a:xfrm>
      </p:grpSpPr>
      <p:cxnSp>
        <p:nvCxnSpPr>
          <p:cNvPr id="1152" name="Shape 1152"/>
          <p:cNvCxnSpPr/>
          <p:nvPr/>
        </p:nvCxnSpPr>
        <p:spPr>
          <a:xfrm>
            <a:off x="446484" y="447261"/>
            <a:ext cx="8250900" cy="0"/>
          </a:xfrm>
          <a:prstGeom prst="straightConnector1">
            <a:avLst/>
          </a:prstGeom>
          <a:noFill/>
          <a:ln>
            <a:noFill/>
          </a:ln>
        </p:spPr>
      </p:cxnSp>
      <p:cxnSp>
        <p:nvCxnSpPr>
          <p:cNvPr id="1153" name="Shape 1153"/>
          <p:cNvCxnSpPr/>
          <p:nvPr/>
        </p:nvCxnSpPr>
        <p:spPr>
          <a:xfrm>
            <a:off x="446484" y="858741"/>
            <a:ext cx="8250900" cy="0"/>
          </a:xfrm>
          <a:prstGeom prst="straightConnector1">
            <a:avLst/>
          </a:prstGeom>
          <a:noFill/>
          <a:ln>
            <a:noFill/>
          </a:ln>
        </p:spPr>
      </p:cxnSp>
      <p:grpSp>
        <p:nvGrpSpPr>
          <p:cNvPr id="1154" name="Shape 1154"/>
          <p:cNvGrpSpPr/>
          <p:nvPr/>
        </p:nvGrpSpPr>
        <p:grpSpPr>
          <a:xfrm>
            <a:off x="973335" y="2204996"/>
            <a:ext cx="892867" cy="894391"/>
            <a:chOff x="0" y="0"/>
            <a:chExt cx="1269900" cy="1269900"/>
          </a:xfrm>
        </p:grpSpPr>
        <p:pic>
          <p:nvPicPr>
            <p:cNvPr id="1155" name="Shape 1155"/>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156" name="Shape 1156"/>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157" name="Shape 1157"/>
          <p:cNvCxnSpPr/>
          <p:nvPr/>
        </p:nvCxnSpPr>
        <p:spPr>
          <a:xfrm rot="10800000" flipH="1">
            <a:off x="2750344" y="2284390"/>
            <a:ext cx="2626200" cy="300"/>
          </a:xfrm>
          <a:prstGeom prst="straightConnector1">
            <a:avLst/>
          </a:prstGeom>
          <a:noFill/>
          <a:ln>
            <a:noFill/>
          </a:ln>
        </p:spPr>
      </p:cxnSp>
      <p:cxnSp>
        <p:nvCxnSpPr>
          <p:cNvPr id="1158" name="Shape 1158"/>
          <p:cNvCxnSpPr/>
          <p:nvPr/>
        </p:nvCxnSpPr>
        <p:spPr>
          <a:xfrm rot="10800000" flipH="1">
            <a:off x="2750344" y="3790227"/>
            <a:ext cx="2626200" cy="300"/>
          </a:xfrm>
          <a:prstGeom prst="straightConnector1">
            <a:avLst/>
          </a:prstGeom>
          <a:noFill/>
          <a:ln>
            <a:noFill/>
          </a:ln>
        </p:spPr>
      </p:cxnSp>
      <p:sp>
        <p:nvSpPr>
          <p:cNvPr id="1159" name="Shape 1159"/>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1160" name="Shape 1160"/>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1161" name="Shape 1161"/>
          <p:cNvCxnSpPr/>
          <p:nvPr/>
        </p:nvCxnSpPr>
        <p:spPr>
          <a:xfrm rot="10800000" flipH="1">
            <a:off x="2750344" y="1565676"/>
            <a:ext cx="2626200" cy="300"/>
          </a:xfrm>
          <a:prstGeom prst="straightConnector1">
            <a:avLst/>
          </a:prstGeom>
          <a:noFill/>
          <a:ln>
            <a:noFill/>
          </a:ln>
        </p:spPr>
      </p:cxnSp>
      <p:sp>
        <p:nvSpPr>
          <p:cNvPr id="1162" name="Shape 1162"/>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1163" name="Shape 1163"/>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164"/>
        <p:cNvGrpSpPr/>
        <p:nvPr/>
      </p:nvGrpSpPr>
      <p:grpSpPr>
        <a:xfrm>
          <a:off x="0" y="0"/>
          <a:ext cx="0" cy="0"/>
          <a:chOff x="0" y="0"/>
          <a:chExt cx="0" cy="0"/>
        </a:xfrm>
      </p:grpSpPr>
      <p:cxnSp>
        <p:nvCxnSpPr>
          <p:cNvPr id="1165" name="Shape 1165"/>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166" name="Shape 116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167" name="Shape 1167"/>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168"/>
        <p:cNvGrpSpPr/>
        <p:nvPr/>
      </p:nvGrpSpPr>
      <p:grpSpPr>
        <a:xfrm>
          <a:off x="0" y="0"/>
          <a:ext cx="0" cy="0"/>
          <a:chOff x="0" y="0"/>
          <a:chExt cx="0" cy="0"/>
        </a:xfrm>
      </p:grpSpPr>
      <p:cxnSp>
        <p:nvCxnSpPr>
          <p:cNvPr id="1169" name="Shape 1169"/>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170" name="Shape 1170"/>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171" name="Shape 1171"/>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172"/>
        <p:cNvGrpSpPr/>
        <p:nvPr/>
      </p:nvGrpSpPr>
      <p:grpSpPr>
        <a:xfrm>
          <a:off x="0" y="0"/>
          <a:ext cx="0" cy="0"/>
          <a:chOff x="0" y="0"/>
          <a:chExt cx="0" cy="0"/>
        </a:xfrm>
      </p:grpSpPr>
      <p:cxnSp>
        <p:nvCxnSpPr>
          <p:cNvPr id="1173" name="Shape 1173"/>
          <p:cNvCxnSpPr/>
          <p:nvPr/>
        </p:nvCxnSpPr>
        <p:spPr>
          <a:xfrm>
            <a:off x="446484" y="447261"/>
            <a:ext cx="8250900" cy="0"/>
          </a:xfrm>
          <a:prstGeom prst="straightConnector1">
            <a:avLst/>
          </a:prstGeom>
          <a:noFill/>
          <a:ln>
            <a:noFill/>
          </a:ln>
        </p:spPr>
      </p:cxnSp>
      <p:cxnSp>
        <p:nvCxnSpPr>
          <p:cNvPr id="1174" name="Shape 1174"/>
          <p:cNvCxnSpPr/>
          <p:nvPr/>
        </p:nvCxnSpPr>
        <p:spPr>
          <a:xfrm>
            <a:off x="446484" y="858741"/>
            <a:ext cx="8250900" cy="0"/>
          </a:xfrm>
          <a:prstGeom prst="straightConnector1">
            <a:avLst/>
          </a:prstGeom>
          <a:noFill/>
          <a:ln>
            <a:noFill/>
          </a:ln>
        </p:spPr>
      </p:cxnSp>
      <p:grpSp>
        <p:nvGrpSpPr>
          <p:cNvPr id="1175" name="Shape 1175"/>
          <p:cNvGrpSpPr/>
          <p:nvPr/>
        </p:nvGrpSpPr>
        <p:grpSpPr>
          <a:xfrm>
            <a:off x="973335" y="2204996"/>
            <a:ext cx="892867" cy="894391"/>
            <a:chOff x="0" y="0"/>
            <a:chExt cx="1269900" cy="1269900"/>
          </a:xfrm>
        </p:grpSpPr>
        <p:pic>
          <p:nvPicPr>
            <p:cNvPr id="1176" name="Shape 1176"/>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177" name="Shape 1177"/>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178" name="Shape 1178"/>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179"/>
        <p:cNvGrpSpPr/>
        <p:nvPr/>
      </p:nvGrpSpPr>
      <p:grpSpPr>
        <a:xfrm>
          <a:off x="0" y="0"/>
          <a:ext cx="0" cy="0"/>
          <a:chOff x="0" y="0"/>
          <a:chExt cx="0" cy="0"/>
        </a:xfrm>
      </p:grpSpPr>
      <p:cxnSp>
        <p:nvCxnSpPr>
          <p:cNvPr id="1180" name="Shape 1180"/>
          <p:cNvCxnSpPr/>
          <p:nvPr/>
        </p:nvCxnSpPr>
        <p:spPr>
          <a:xfrm>
            <a:off x="446484" y="447261"/>
            <a:ext cx="8250900" cy="0"/>
          </a:xfrm>
          <a:prstGeom prst="straightConnector1">
            <a:avLst/>
          </a:prstGeom>
          <a:noFill/>
          <a:ln>
            <a:noFill/>
          </a:ln>
        </p:spPr>
      </p:cxnSp>
      <p:cxnSp>
        <p:nvCxnSpPr>
          <p:cNvPr id="1181" name="Shape 1181"/>
          <p:cNvCxnSpPr/>
          <p:nvPr/>
        </p:nvCxnSpPr>
        <p:spPr>
          <a:xfrm>
            <a:off x="446484" y="858741"/>
            <a:ext cx="8250900" cy="0"/>
          </a:xfrm>
          <a:prstGeom prst="straightConnector1">
            <a:avLst/>
          </a:prstGeom>
          <a:noFill/>
          <a:ln>
            <a:noFill/>
          </a:ln>
        </p:spPr>
      </p:cxnSp>
      <p:cxnSp>
        <p:nvCxnSpPr>
          <p:cNvPr id="1182" name="Shape 1182"/>
          <p:cNvCxnSpPr/>
          <p:nvPr/>
        </p:nvCxnSpPr>
        <p:spPr>
          <a:xfrm rot="10800000" flipH="1">
            <a:off x="6063258" y="1958702"/>
            <a:ext cx="2626200" cy="300"/>
          </a:xfrm>
          <a:prstGeom prst="straightConnector1">
            <a:avLst/>
          </a:prstGeom>
          <a:noFill/>
          <a:ln>
            <a:noFill/>
          </a:ln>
        </p:spPr>
      </p:cxnSp>
      <p:cxnSp>
        <p:nvCxnSpPr>
          <p:cNvPr id="1183" name="Shape 1183"/>
          <p:cNvCxnSpPr/>
          <p:nvPr/>
        </p:nvCxnSpPr>
        <p:spPr>
          <a:xfrm rot="10800000" flipH="1">
            <a:off x="446484" y="1958702"/>
            <a:ext cx="5444100" cy="300"/>
          </a:xfrm>
          <a:prstGeom prst="straightConnector1">
            <a:avLst/>
          </a:prstGeom>
          <a:noFill/>
          <a:ln>
            <a:noFill/>
          </a:ln>
        </p:spPr>
      </p:cxnSp>
      <p:sp>
        <p:nvSpPr>
          <p:cNvPr id="1184" name="Shape 1184"/>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185" name="Shape 1185"/>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1186" name="Shape 1186"/>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187"/>
        <p:cNvGrpSpPr/>
        <p:nvPr/>
      </p:nvGrpSpPr>
      <p:grpSpPr>
        <a:xfrm>
          <a:off x="0" y="0"/>
          <a:ext cx="0" cy="0"/>
          <a:chOff x="0" y="0"/>
          <a:chExt cx="0" cy="0"/>
        </a:xfrm>
      </p:grpSpPr>
      <p:sp>
        <p:nvSpPr>
          <p:cNvPr id="1188" name="Shape 1188"/>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189" name="Shape 1189"/>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190" name="Shape 1190"/>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191"/>
        <p:cNvGrpSpPr/>
        <p:nvPr/>
      </p:nvGrpSpPr>
      <p:grpSpPr>
        <a:xfrm>
          <a:off x="0" y="0"/>
          <a:ext cx="0" cy="0"/>
          <a:chOff x="0" y="0"/>
          <a:chExt cx="0" cy="0"/>
        </a:xfrm>
      </p:grpSpPr>
      <p:pic>
        <p:nvPicPr>
          <p:cNvPr id="1192" name="Shape 1192"/>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1193" name="Shape 1193"/>
          <p:cNvCxnSpPr/>
          <p:nvPr/>
        </p:nvCxnSpPr>
        <p:spPr>
          <a:xfrm>
            <a:off x="446484" y="447261"/>
            <a:ext cx="8250900" cy="0"/>
          </a:xfrm>
          <a:prstGeom prst="straightConnector1">
            <a:avLst/>
          </a:prstGeom>
          <a:noFill/>
          <a:ln>
            <a:noFill/>
          </a:ln>
        </p:spPr>
      </p:cxnSp>
      <p:cxnSp>
        <p:nvCxnSpPr>
          <p:cNvPr id="1194" name="Shape 1194"/>
          <p:cNvCxnSpPr/>
          <p:nvPr/>
        </p:nvCxnSpPr>
        <p:spPr>
          <a:xfrm>
            <a:off x="446484" y="858741"/>
            <a:ext cx="8250900" cy="0"/>
          </a:xfrm>
          <a:prstGeom prst="straightConnector1">
            <a:avLst/>
          </a:prstGeom>
          <a:noFill/>
          <a:ln>
            <a:noFill/>
          </a:ln>
        </p:spPr>
      </p:cxnSp>
      <p:sp>
        <p:nvSpPr>
          <p:cNvPr id="1195" name="Shape 1195"/>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196" name="Shape 1196"/>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197"/>
        <p:cNvGrpSpPr/>
        <p:nvPr/>
      </p:nvGrpSpPr>
      <p:grpSpPr>
        <a:xfrm>
          <a:off x="0" y="0"/>
          <a:ext cx="0" cy="0"/>
          <a:chOff x="0" y="0"/>
          <a:chExt cx="0" cy="0"/>
        </a:xfrm>
      </p:grpSpPr>
      <p:pic>
        <p:nvPicPr>
          <p:cNvPr id="1198" name="Shape 1198"/>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199" name="Shape 1199"/>
          <p:cNvCxnSpPr/>
          <p:nvPr/>
        </p:nvCxnSpPr>
        <p:spPr>
          <a:xfrm>
            <a:off x="446484" y="447261"/>
            <a:ext cx="8250900" cy="0"/>
          </a:xfrm>
          <a:prstGeom prst="straightConnector1">
            <a:avLst/>
          </a:prstGeom>
          <a:noFill/>
          <a:ln>
            <a:noFill/>
          </a:ln>
        </p:spPr>
      </p:cxnSp>
      <p:cxnSp>
        <p:nvCxnSpPr>
          <p:cNvPr id="1200" name="Shape 1200"/>
          <p:cNvCxnSpPr/>
          <p:nvPr/>
        </p:nvCxnSpPr>
        <p:spPr>
          <a:xfrm>
            <a:off x="446484" y="858741"/>
            <a:ext cx="8250900" cy="0"/>
          </a:xfrm>
          <a:prstGeom prst="straightConnector1">
            <a:avLst/>
          </a:prstGeom>
          <a:noFill/>
          <a:ln>
            <a:noFill/>
          </a:ln>
        </p:spPr>
      </p:cxnSp>
      <p:sp>
        <p:nvSpPr>
          <p:cNvPr id="1201" name="Shape 1201"/>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02" name="Shape 1202"/>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203"/>
        <p:cNvGrpSpPr/>
        <p:nvPr/>
      </p:nvGrpSpPr>
      <p:grpSpPr>
        <a:xfrm>
          <a:off x="0" y="0"/>
          <a:ext cx="0" cy="0"/>
          <a:chOff x="0" y="0"/>
          <a:chExt cx="0" cy="0"/>
        </a:xfrm>
      </p:grpSpPr>
      <p:pic>
        <p:nvPicPr>
          <p:cNvPr id="1204" name="Shape 1204"/>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205" name="Shape 1205"/>
          <p:cNvCxnSpPr/>
          <p:nvPr/>
        </p:nvCxnSpPr>
        <p:spPr>
          <a:xfrm>
            <a:off x="446484" y="447261"/>
            <a:ext cx="8250900" cy="0"/>
          </a:xfrm>
          <a:prstGeom prst="straightConnector1">
            <a:avLst/>
          </a:prstGeom>
          <a:noFill/>
          <a:ln>
            <a:noFill/>
          </a:ln>
        </p:spPr>
      </p:cxnSp>
      <p:cxnSp>
        <p:nvCxnSpPr>
          <p:cNvPr id="1206" name="Shape 1206"/>
          <p:cNvCxnSpPr/>
          <p:nvPr/>
        </p:nvCxnSpPr>
        <p:spPr>
          <a:xfrm>
            <a:off x="446484" y="858741"/>
            <a:ext cx="8250900" cy="0"/>
          </a:xfrm>
          <a:prstGeom prst="straightConnector1">
            <a:avLst/>
          </a:prstGeom>
          <a:noFill/>
          <a:ln>
            <a:noFill/>
          </a:ln>
        </p:spPr>
      </p:cxnSp>
      <p:sp>
        <p:nvSpPr>
          <p:cNvPr id="1207" name="Shape 1207"/>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08" name="Shape 1208"/>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65"/>
        <p:cNvGrpSpPr/>
        <p:nvPr/>
      </p:nvGrpSpPr>
      <p:grpSpPr>
        <a:xfrm>
          <a:off x="0" y="0"/>
          <a:ext cx="0" cy="0"/>
          <a:chOff x="0" y="0"/>
          <a:chExt cx="0" cy="0"/>
        </a:xfrm>
      </p:grpSpPr>
      <p:cxnSp>
        <p:nvCxnSpPr>
          <p:cNvPr id="66" name="Shape 66"/>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67" name="Shape 67"/>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209"/>
        <p:cNvGrpSpPr/>
        <p:nvPr/>
      </p:nvGrpSpPr>
      <p:grpSpPr>
        <a:xfrm>
          <a:off x="0" y="0"/>
          <a:ext cx="0" cy="0"/>
          <a:chOff x="0" y="0"/>
          <a:chExt cx="0" cy="0"/>
        </a:xfrm>
      </p:grpSpPr>
      <p:pic>
        <p:nvPicPr>
          <p:cNvPr id="1210" name="Shape 1210"/>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211" name="Shape 1211"/>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1212" name="Shape 1212"/>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213" name="Shape 1213"/>
          <p:cNvCxnSpPr/>
          <p:nvPr/>
        </p:nvCxnSpPr>
        <p:spPr>
          <a:xfrm>
            <a:off x="446484" y="447261"/>
            <a:ext cx="8250900" cy="0"/>
          </a:xfrm>
          <a:prstGeom prst="straightConnector1">
            <a:avLst/>
          </a:prstGeom>
          <a:noFill/>
          <a:ln>
            <a:noFill/>
          </a:ln>
        </p:spPr>
      </p:cxnSp>
      <p:cxnSp>
        <p:nvCxnSpPr>
          <p:cNvPr id="1214" name="Shape 1214"/>
          <p:cNvCxnSpPr/>
          <p:nvPr/>
        </p:nvCxnSpPr>
        <p:spPr>
          <a:xfrm>
            <a:off x="446484" y="858741"/>
            <a:ext cx="8250900" cy="0"/>
          </a:xfrm>
          <a:prstGeom prst="straightConnector1">
            <a:avLst/>
          </a:prstGeom>
          <a:noFill/>
          <a:ln>
            <a:noFill/>
          </a:ln>
        </p:spPr>
      </p:cxnSp>
      <p:sp>
        <p:nvSpPr>
          <p:cNvPr id="1215" name="Shape 1215"/>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216" name="Shape 1216"/>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217" name="Shape 1217"/>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18" name="Shape 1218"/>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219"/>
        <p:cNvGrpSpPr/>
        <p:nvPr/>
      </p:nvGrpSpPr>
      <p:grpSpPr>
        <a:xfrm>
          <a:off x="0" y="0"/>
          <a:ext cx="0" cy="0"/>
          <a:chOff x="0" y="0"/>
          <a:chExt cx="0" cy="0"/>
        </a:xfrm>
      </p:grpSpPr>
      <p:cxnSp>
        <p:nvCxnSpPr>
          <p:cNvPr id="1220" name="Shape 122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221" name="Shape 122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222" name="Shape 1222"/>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1223" name="Shape 1223"/>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224"/>
        <p:cNvGrpSpPr/>
        <p:nvPr/>
      </p:nvGrpSpPr>
      <p:grpSpPr>
        <a:xfrm>
          <a:off x="0" y="0"/>
          <a:ext cx="0" cy="0"/>
          <a:chOff x="0" y="0"/>
          <a:chExt cx="0" cy="0"/>
        </a:xfrm>
      </p:grpSpPr>
      <p:cxnSp>
        <p:nvCxnSpPr>
          <p:cNvPr id="1225" name="Shape 1225"/>
          <p:cNvCxnSpPr/>
          <p:nvPr/>
        </p:nvCxnSpPr>
        <p:spPr>
          <a:xfrm>
            <a:off x="446484" y="447261"/>
            <a:ext cx="8250900" cy="0"/>
          </a:xfrm>
          <a:prstGeom prst="straightConnector1">
            <a:avLst/>
          </a:prstGeom>
          <a:noFill/>
          <a:ln>
            <a:noFill/>
          </a:ln>
        </p:spPr>
      </p:cxnSp>
      <p:cxnSp>
        <p:nvCxnSpPr>
          <p:cNvPr id="1226" name="Shape 1226"/>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1227"/>
        <p:cNvGrpSpPr/>
        <p:nvPr/>
      </p:nvGrpSpPr>
      <p:grpSpPr>
        <a:xfrm>
          <a:off x="0" y="0"/>
          <a:ext cx="0" cy="0"/>
          <a:chOff x="0" y="0"/>
          <a:chExt cx="0" cy="0"/>
        </a:xfrm>
      </p:grpSpPr>
      <p:cxnSp>
        <p:nvCxnSpPr>
          <p:cNvPr id="1228" name="Shape 1228"/>
          <p:cNvCxnSpPr/>
          <p:nvPr/>
        </p:nvCxnSpPr>
        <p:spPr>
          <a:xfrm>
            <a:off x="446484" y="447261"/>
            <a:ext cx="8250900" cy="0"/>
          </a:xfrm>
          <a:prstGeom prst="straightConnector1">
            <a:avLst/>
          </a:prstGeom>
          <a:noFill/>
          <a:ln>
            <a:noFill/>
          </a:ln>
        </p:spPr>
      </p:cxnSp>
      <p:cxnSp>
        <p:nvCxnSpPr>
          <p:cNvPr id="1229" name="Shape 1229"/>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230"/>
        <p:cNvGrpSpPr/>
        <p:nvPr/>
      </p:nvGrpSpPr>
      <p:grpSpPr>
        <a:xfrm>
          <a:off x="0" y="0"/>
          <a:ext cx="0" cy="0"/>
          <a:chOff x="0" y="0"/>
          <a:chExt cx="0" cy="0"/>
        </a:xfrm>
      </p:grpSpPr>
      <p:cxnSp>
        <p:nvCxnSpPr>
          <p:cNvPr id="1231" name="Shape 1231"/>
          <p:cNvCxnSpPr/>
          <p:nvPr/>
        </p:nvCxnSpPr>
        <p:spPr>
          <a:xfrm>
            <a:off x="446484" y="447261"/>
            <a:ext cx="8250900" cy="0"/>
          </a:xfrm>
          <a:prstGeom prst="straightConnector1">
            <a:avLst/>
          </a:prstGeom>
          <a:noFill/>
          <a:ln>
            <a:noFill/>
          </a:ln>
        </p:spPr>
      </p:cxnSp>
      <p:cxnSp>
        <p:nvCxnSpPr>
          <p:cNvPr id="1232" name="Shape 1232"/>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233"/>
        <p:cNvGrpSpPr/>
        <p:nvPr/>
      </p:nvGrpSpPr>
      <p:grpSpPr>
        <a:xfrm>
          <a:off x="0" y="0"/>
          <a:ext cx="0" cy="0"/>
          <a:chOff x="0" y="0"/>
          <a:chExt cx="0" cy="0"/>
        </a:xfrm>
      </p:grpSpPr>
      <p:cxnSp>
        <p:nvCxnSpPr>
          <p:cNvPr id="1234" name="Shape 1234"/>
          <p:cNvCxnSpPr/>
          <p:nvPr/>
        </p:nvCxnSpPr>
        <p:spPr>
          <a:xfrm>
            <a:off x="446484" y="447261"/>
            <a:ext cx="8250900" cy="0"/>
          </a:xfrm>
          <a:prstGeom prst="straightConnector1">
            <a:avLst/>
          </a:prstGeom>
          <a:noFill/>
          <a:ln>
            <a:noFill/>
          </a:ln>
        </p:spPr>
      </p:cxnSp>
      <p:cxnSp>
        <p:nvCxnSpPr>
          <p:cNvPr id="1235" name="Shape 1235"/>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236"/>
        <p:cNvGrpSpPr/>
        <p:nvPr/>
      </p:nvGrpSpPr>
      <p:grpSpPr>
        <a:xfrm>
          <a:off x="0" y="0"/>
          <a:ext cx="0" cy="0"/>
          <a:chOff x="0" y="0"/>
          <a:chExt cx="0" cy="0"/>
        </a:xfrm>
      </p:grpSpPr>
      <p:cxnSp>
        <p:nvCxnSpPr>
          <p:cNvPr id="1237" name="Shape 1237"/>
          <p:cNvCxnSpPr/>
          <p:nvPr/>
        </p:nvCxnSpPr>
        <p:spPr>
          <a:xfrm>
            <a:off x="446484" y="447261"/>
            <a:ext cx="8250900" cy="0"/>
          </a:xfrm>
          <a:prstGeom prst="straightConnector1">
            <a:avLst/>
          </a:prstGeom>
          <a:noFill/>
          <a:ln>
            <a:noFill/>
          </a:ln>
        </p:spPr>
      </p:cxnSp>
      <p:cxnSp>
        <p:nvCxnSpPr>
          <p:cNvPr id="1238" name="Shape 123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239"/>
        <p:cNvGrpSpPr/>
        <p:nvPr/>
      </p:nvGrpSpPr>
      <p:grpSpPr>
        <a:xfrm>
          <a:off x="0" y="0"/>
          <a:ext cx="0" cy="0"/>
          <a:chOff x="0" y="0"/>
          <a:chExt cx="0" cy="0"/>
        </a:xfrm>
      </p:grpSpPr>
      <p:cxnSp>
        <p:nvCxnSpPr>
          <p:cNvPr id="1240" name="Shape 1240"/>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241" name="Shape 1241"/>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242" name="Shape 1242"/>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1243" name="Shape 1243"/>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33"/>
        <p:cNvGrpSpPr/>
        <p:nvPr/>
      </p:nvGrpSpPr>
      <p:grpSpPr>
        <a:xfrm>
          <a:off x="0" y="0"/>
          <a:ext cx="0" cy="0"/>
          <a:chOff x="0" y="0"/>
          <a:chExt cx="0" cy="0"/>
        </a:xfrm>
      </p:grpSpPr>
      <p:sp>
        <p:nvSpPr>
          <p:cNvPr id="1434" name="Shape 1434"/>
          <p:cNvSpPr txBox="1">
            <a:spLocks noGrp="1"/>
          </p:cNvSpPr>
          <p:nvPr>
            <p:ph type="title"/>
          </p:nvPr>
        </p:nvSpPr>
        <p:spPr>
          <a:xfrm>
            <a:off x="348699" y="420265"/>
            <a:ext cx="8324100" cy="516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35" name="Shape 1435"/>
          <p:cNvSpPr txBox="1">
            <a:spLocks noGrp="1"/>
          </p:cNvSpPr>
          <p:nvPr>
            <p:ph type="body" idx="1"/>
          </p:nvPr>
        </p:nvSpPr>
        <p:spPr>
          <a:xfrm>
            <a:off x="348699" y="1024358"/>
            <a:ext cx="8324100" cy="3206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36" name="Shape 1436"/>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437" name="Shape 1437"/>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438" name="Shape 1438"/>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1439" name="Shape 1439"/>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440" name="Shape 1440"/>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441"/>
        <p:cNvGrpSpPr/>
        <p:nvPr/>
      </p:nvGrpSpPr>
      <p:grpSpPr>
        <a:xfrm>
          <a:off x="0" y="0"/>
          <a:ext cx="0" cy="0"/>
          <a:chOff x="0" y="0"/>
          <a:chExt cx="0" cy="0"/>
        </a:xfrm>
      </p:grpSpPr>
      <p:pic>
        <p:nvPicPr>
          <p:cNvPr id="1442" name="Shape 1442"/>
          <p:cNvPicPr preferRelativeResize="0"/>
          <p:nvPr/>
        </p:nvPicPr>
        <p:blipFill rotWithShape="1">
          <a:blip r:embed="rId2">
            <a:alphaModFix/>
          </a:blip>
          <a:srcRect/>
          <a:stretch/>
        </p:blipFill>
        <p:spPr>
          <a:xfrm>
            <a:off x="442674" y="530558"/>
            <a:ext cx="2054245" cy="226503"/>
          </a:xfrm>
          <a:prstGeom prst="rect">
            <a:avLst/>
          </a:prstGeom>
          <a:noFill/>
          <a:ln>
            <a:noFill/>
          </a:ln>
        </p:spPr>
      </p:pic>
      <p:cxnSp>
        <p:nvCxnSpPr>
          <p:cNvPr id="1443" name="Shape 1443"/>
          <p:cNvCxnSpPr/>
          <p:nvPr/>
        </p:nvCxnSpPr>
        <p:spPr>
          <a:xfrm>
            <a:off x="416052" y="428892"/>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444" name="Shape 1444"/>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445" name="Shape 1445"/>
          <p:cNvSpPr txBox="1"/>
          <p:nvPr/>
        </p:nvSpPr>
        <p:spPr>
          <a:xfrm>
            <a:off x="327518" y="4750802"/>
            <a:ext cx="7992000" cy="2913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100"/>
          </a:p>
        </p:txBody>
      </p:sp>
      <p:cxnSp>
        <p:nvCxnSpPr>
          <p:cNvPr id="1446" name="Shape 1446"/>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1447" name="Shape 1447"/>
          <p:cNvPicPr preferRelativeResize="0"/>
          <p:nvPr/>
        </p:nvPicPr>
        <p:blipFill rotWithShape="1">
          <a:blip r:embed="rId3">
            <a:alphaModFix/>
          </a:blip>
          <a:srcRect/>
          <a:stretch/>
        </p:blipFill>
        <p:spPr>
          <a:xfrm>
            <a:off x="8501586" y="4783282"/>
            <a:ext cx="226314" cy="226314"/>
          </a:xfrm>
          <a:prstGeom prst="rect">
            <a:avLst/>
          </a:prstGeom>
          <a:noFill/>
          <a:ln>
            <a:noFill/>
          </a:ln>
        </p:spPr>
      </p:pic>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46484" y="1037645"/>
            <a:ext cx="8251031" cy="500932"/>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70" name="Shape 70"/>
          <p:cNvSpPr txBox="1">
            <a:spLocks noGrp="1"/>
          </p:cNvSpPr>
          <p:nvPr>
            <p:ph type="body" idx="1"/>
          </p:nvPr>
        </p:nvSpPr>
        <p:spPr>
          <a:xfrm>
            <a:off x="444414" y="1699591"/>
            <a:ext cx="8251032" cy="2683564"/>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448"/>
        <p:cNvGrpSpPr/>
        <p:nvPr/>
      </p:nvGrpSpPr>
      <p:grpSpPr>
        <a:xfrm>
          <a:off x="0" y="0"/>
          <a:ext cx="0" cy="0"/>
          <a:chOff x="0" y="0"/>
          <a:chExt cx="0" cy="0"/>
        </a:xfrm>
      </p:grpSpPr>
      <p:cxnSp>
        <p:nvCxnSpPr>
          <p:cNvPr id="1449" name="Shape 1449"/>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450" name="Shape 1450"/>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451" name="Shape 1451"/>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452" name="Shape 1452"/>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453" name="Shape 1453"/>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1454" name="Shape 1454"/>
          <p:cNvSpPr txBox="1">
            <a:spLocks noGrp="1"/>
          </p:cNvSpPr>
          <p:nvPr>
            <p:ph type="title"/>
          </p:nvPr>
        </p:nvSpPr>
        <p:spPr>
          <a:xfrm>
            <a:off x="348699" y="422770"/>
            <a:ext cx="8324100" cy="502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1455"/>
        <p:cNvGrpSpPr/>
        <p:nvPr/>
      </p:nvGrpSpPr>
      <p:grpSpPr>
        <a:xfrm>
          <a:off x="0" y="0"/>
          <a:ext cx="0" cy="0"/>
          <a:chOff x="0" y="0"/>
          <a:chExt cx="0" cy="0"/>
        </a:xfrm>
      </p:grpSpPr>
      <p:sp>
        <p:nvSpPr>
          <p:cNvPr id="1456" name="Shape 1456"/>
          <p:cNvSpPr txBox="1">
            <a:spLocks noGrp="1"/>
          </p:cNvSpPr>
          <p:nvPr>
            <p:ph type="body" idx="1"/>
          </p:nvPr>
        </p:nvSpPr>
        <p:spPr>
          <a:xfrm>
            <a:off x="446485" y="1700373"/>
            <a:ext cx="8250900" cy="2564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Merriweather Sans"/>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Merriweather Sans"/>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57" name="Shape 1457"/>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458" name="Shape 1458"/>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459" name="Shape 1459"/>
          <p:cNvPicPr preferRelativeResize="0"/>
          <p:nvPr/>
        </p:nvPicPr>
        <p:blipFill rotWithShape="1">
          <a:blip r:embed="rId2">
            <a:alphaModFix/>
          </a:blip>
          <a:srcRect/>
          <a:stretch/>
        </p:blipFill>
        <p:spPr>
          <a:xfrm>
            <a:off x="8515352" y="4790686"/>
            <a:ext cx="224781" cy="224391"/>
          </a:xfrm>
          <a:prstGeom prst="rect">
            <a:avLst/>
          </a:prstGeom>
          <a:noFill/>
          <a:ln>
            <a:noFill/>
          </a:ln>
        </p:spPr>
      </p:pic>
      <p:cxnSp>
        <p:nvCxnSpPr>
          <p:cNvPr id="1460" name="Shape 1460"/>
          <p:cNvCxnSpPr/>
          <p:nvPr/>
        </p:nvCxnSpPr>
        <p:spPr>
          <a:xfrm>
            <a:off x="416053" y="420266"/>
            <a:ext cx="8311800" cy="0"/>
          </a:xfrm>
          <a:prstGeom prst="straightConnector1">
            <a:avLst/>
          </a:prstGeom>
          <a:noFill/>
          <a:ln w="9525" cap="flat" cmpd="sng">
            <a:solidFill>
              <a:srgbClr val="000000"/>
            </a:solidFill>
            <a:prstDash val="solid"/>
            <a:round/>
            <a:headEnd type="none" w="sm" len="sm"/>
            <a:tailEnd type="none" w="sm" len="sm"/>
          </a:ln>
        </p:spPr>
      </p:cxnSp>
      <p:cxnSp>
        <p:nvCxnSpPr>
          <p:cNvPr id="1461" name="Shape 1461"/>
          <p:cNvCxnSpPr/>
          <p:nvPr/>
        </p:nvCxnSpPr>
        <p:spPr>
          <a:xfrm>
            <a:off x="416053" y="858414"/>
            <a:ext cx="8311800" cy="0"/>
          </a:xfrm>
          <a:prstGeom prst="straightConnector1">
            <a:avLst/>
          </a:prstGeom>
          <a:noFill/>
          <a:ln w="9525" cap="flat" cmpd="sng">
            <a:solidFill>
              <a:srgbClr val="000000"/>
            </a:solidFill>
            <a:prstDash val="solid"/>
            <a:round/>
            <a:headEnd type="none" w="sm" len="sm"/>
            <a:tailEnd type="none" w="sm" len="sm"/>
          </a:ln>
        </p:spPr>
      </p:cxnSp>
      <p:sp>
        <p:nvSpPr>
          <p:cNvPr id="1462" name="Shape 1462"/>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63" name="Shape 1463"/>
          <p:cNvSpPr txBox="1"/>
          <p:nvPr/>
        </p:nvSpPr>
        <p:spPr>
          <a:xfrm>
            <a:off x="446486" y="1090651"/>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LEARNING OBJECTIVES</a:t>
            </a:r>
            <a:endParaRPr sz="1100"/>
          </a:p>
        </p:txBody>
      </p:sp>
    </p:spTree>
  </p:cSld>
  <p:clrMapOvr>
    <a:masterClrMapping/>
  </p:clrMapOvr>
  <p:transition spd="med">
    <p:fade thruBlk="1"/>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464"/>
        <p:cNvGrpSpPr/>
        <p:nvPr/>
      </p:nvGrpSpPr>
      <p:grpSpPr>
        <a:xfrm>
          <a:off x="0" y="0"/>
          <a:ext cx="0" cy="0"/>
          <a:chOff x="0" y="0"/>
          <a:chExt cx="0" cy="0"/>
        </a:xfrm>
      </p:grpSpPr>
      <p:cxnSp>
        <p:nvCxnSpPr>
          <p:cNvPr id="1465" name="Shape 1465"/>
          <p:cNvCxnSpPr/>
          <p:nvPr/>
        </p:nvCxnSpPr>
        <p:spPr>
          <a:xfrm>
            <a:off x="446485" y="447261"/>
            <a:ext cx="8250900" cy="0"/>
          </a:xfrm>
          <a:prstGeom prst="straightConnector1">
            <a:avLst/>
          </a:prstGeom>
          <a:noFill/>
          <a:ln>
            <a:noFill/>
          </a:ln>
        </p:spPr>
      </p:cxnSp>
      <p:cxnSp>
        <p:nvCxnSpPr>
          <p:cNvPr id="1466" name="Shape 1466"/>
          <p:cNvCxnSpPr/>
          <p:nvPr/>
        </p:nvCxnSpPr>
        <p:spPr>
          <a:xfrm>
            <a:off x="446485" y="858741"/>
            <a:ext cx="8250900" cy="0"/>
          </a:xfrm>
          <a:prstGeom prst="straightConnector1">
            <a:avLst/>
          </a:prstGeom>
          <a:noFill/>
          <a:ln>
            <a:noFill/>
          </a:ln>
        </p:spPr>
      </p:cxnSp>
      <p:cxnSp>
        <p:nvCxnSpPr>
          <p:cNvPr id="1467" name="Shape 1467"/>
          <p:cNvCxnSpPr/>
          <p:nvPr/>
        </p:nvCxnSpPr>
        <p:spPr>
          <a:xfrm rot="10800000" flipH="1">
            <a:off x="2750345" y="3790227"/>
            <a:ext cx="2626200" cy="300"/>
          </a:xfrm>
          <a:prstGeom prst="straightConnector1">
            <a:avLst/>
          </a:prstGeom>
          <a:noFill/>
          <a:ln>
            <a:noFill/>
          </a:ln>
        </p:spPr>
      </p:cxnSp>
      <p:cxnSp>
        <p:nvCxnSpPr>
          <p:cNvPr id="1468" name="Shape 1468"/>
          <p:cNvCxnSpPr/>
          <p:nvPr/>
        </p:nvCxnSpPr>
        <p:spPr>
          <a:xfrm rot="10800000" flipH="1">
            <a:off x="2750345" y="1565676"/>
            <a:ext cx="2626200" cy="300"/>
          </a:xfrm>
          <a:prstGeom prst="straightConnector1">
            <a:avLst/>
          </a:prstGeom>
          <a:noFill/>
          <a:ln>
            <a:noFill/>
          </a:ln>
        </p:spPr>
      </p:cxnSp>
      <p:sp>
        <p:nvSpPr>
          <p:cNvPr id="1469" name="Shape 1469"/>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470" name="Shape 1470"/>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471" name="Shape 1471"/>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1472" name="Shape 1472"/>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473" name="Shape 1473"/>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pic>
        <p:nvPicPr>
          <p:cNvPr id="1474" name="Shape 1474"/>
          <p:cNvPicPr preferRelativeResize="0"/>
          <p:nvPr/>
        </p:nvPicPr>
        <p:blipFill rotWithShape="1">
          <a:blip r:embed="rId3">
            <a:alphaModFix/>
          </a:blip>
          <a:srcRect/>
          <a:stretch/>
        </p:blipFill>
        <p:spPr>
          <a:xfrm>
            <a:off x="749953" y="2184856"/>
            <a:ext cx="669727" cy="669727"/>
          </a:xfrm>
          <a:prstGeom prst="rect">
            <a:avLst/>
          </a:prstGeom>
          <a:noFill/>
          <a:ln>
            <a:noFill/>
          </a:ln>
        </p:spPr>
      </p:pic>
      <p:sp>
        <p:nvSpPr>
          <p:cNvPr id="1475" name="Shape 1475"/>
          <p:cNvSpPr txBox="1"/>
          <p:nvPr/>
        </p:nvSpPr>
        <p:spPr>
          <a:xfrm>
            <a:off x="672596" y="2303169"/>
            <a:ext cx="8244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None/>
            </a:pPr>
            <a:r>
              <a:rPr lang="en" sz="800" b="1" i="0" u="none" strike="noStrike" cap="none">
                <a:solidFill>
                  <a:srgbClr val="FFFFFF"/>
                </a:solidFill>
                <a:latin typeface="Oswald"/>
                <a:ea typeface="Oswald"/>
                <a:cs typeface="Oswald"/>
                <a:sym typeface="Oswald"/>
              </a:rPr>
              <a:t>ACTIVITY</a:t>
            </a:r>
            <a:endParaRPr sz="1100"/>
          </a:p>
          <a:p>
            <a:pPr marL="0" marR="0" lvl="0" indent="0" algn="l" rtl="0">
              <a:lnSpc>
                <a:spcPct val="115000"/>
              </a:lnSpc>
              <a:spcBef>
                <a:spcPts val="0"/>
              </a:spcBef>
              <a:spcAft>
                <a:spcPts val="0"/>
              </a:spcAft>
              <a:buNone/>
            </a:pPr>
            <a:endParaRPr sz="700" b="0" i="0" u="none" strike="noStrike" cap="none">
              <a:solidFill>
                <a:srgbClr val="FFFFFF"/>
              </a:solidFill>
              <a:latin typeface="Oswald"/>
              <a:ea typeface="Oswald"/>
              <a:cs typeface="Oswald"/>
              <a:sym typeface="Oswald"/>
            </a:endParaRPr>
          </a:p>
        </p:txBody>
      </p:sp>
      <p:sp>
        <p:nvSpPr>
          <p:cNvPr id="1476" name="Shape 1476"/>
          <p:cNvSpPr/>
          <p:nvPr/>
        </p:nvSpPr>
        <p:spPr>
          <a:xfrm>
            <a:off x="2168481" y="3425506"/>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500" b="1" i="0" u="none" strike="noStrike" cap="none">
                <a:solidFill>
                  <a:srgbClr val="000000"/>
                </a:solidFill>
                <a:latin typeface="Oswald"/>
                <a:ea typeface="Oswald"/>
                <a:cs typeface="Oswald"/>
                <a:sym typeface="Oswald"/>
              </a:rPr>
              <a:t>DELIVERABLE</a:t>
            </a:r>
            <a:endParaRPr sz="1400" b="1" i="0" u="none" strike="noStrike" cap="none">
              <a:solidFill>
                <a:srgbClr val="000000"/>
              </a:solidFill>
              <a:latin typeface="Oswald"/>
              <a:ea typeface="Oswald"/>
              <a:cs typeface="Oswald"/>
              <a:sym typeface="Oswald"/>
            </a:endParaRPr>
          </a:p>
        </p:txBody>
      </p:sp>
      <p:cxnSp>
        <p:nvCxnSpPr>
          <p:cNvPr id="1477" name="Shape 1477"/>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1478" name="Shape 1478"/>
          <p:cNvSpPr txBox="1">
            <a:spLocks noGrp="1"/>
          </p:cNvSpPr>
          <p:nvPr>
            <p:ph type="body" idx="1"/>
          </p:nvPr>
        </p:nvSpPr>
        <p:spPr>
          <a:xfrm>
            <a:off x="2166403" y="1732321"/>
            <a:ext cx="5642100" cy="1527000"/>
          </a:xfrm>
          <a:prstGeom prst="rect">
            <a:avLst/>
          </a:prstGeom>
          <a:noFill/>
          <a:ln>
            <a:noFill/>
          </a:ln>
        </p:spPr>
        <p:txBody>
          <a:bodyPr spcFirstLastPara="1" wrap="square" lIns="68575" tIns="68575" rIns="68575" bIns="68575" anchor="t" anchorCtr="0"/>
          <a:lstStyle>
            <a:lvl1pPr marL="457200" marR="0" lvl="0" indent="-336550" algn="l" rtl="0">
              <a:lnSpc>
                <a:spcPct val="114000"/>
              </a:lnSpc>
              <a:spcBef>
                <a:spcPts val="0"/>
              </a:spcBef>
              <a:spcAft>
                <a:spcPts val="0"/>
              </a:spcAft>
              <a:buClr>
                <a:schemeClr val="dk1"/>
              </a:buClr>
              <a:buSzPts val="1700"/>
              <a:buFont typeface="Calibri"/>
              <a:buAutoNum type="arabicPeriod"/>
              <a:defRPr sz="1700" b="0" i="0" u="none" strike="noStrike" cap="none">
                <a:solidFill>
                  <a:schemeClr val="dk1"/>
                </a:solidFill>
                <a:latin typeface="Georgia"/>
                <a:ea typeface="Georgia"/>
                <a:cs typeface="Georgia"/>
                <a:sym typeface="Georgia"/>
              </a:defRPr>
            </a:lvl1pPr>
            <a:lvl2pPr marL="914400" marR="0" lvl="1" indent="-317500" algn="l" rtl="0">
              <a:lnSpc>
                <a:spcPct val="114000"/>
              </a:lnSpc>
              <a:spcBef>
                <a:spcPts val="50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2pPr>
            <a:lvl3pPr marL="1371600" marR="0" lvl="2" indent="-304800" algn="l" rtl="0">
              <a:lnSpc>
                <a:spcPct val="114000"/>
              </a:lnSpc>
              <a:spcBef>
                <a:spcPts val="700"/>
              </a:spcBef>
              <a:spcAft>
                <a:spcPts val="0"/>
              </a:spcAft>
              <a:buClr>
                <a:schemeClr val="dk1"/>
              </a:buClr>
              <a:buSzPts val="1200"/>
              <a:buFont typeface="Calibri"/>
              <a:buAutoNum type="arabicPeriod"/>
              <a:defRPr sz="1200" b="0" i="0" u="none" strike="noStrike" cap="none">
                <a:solidFill>
                  <a:schemeClr val="dk1"/>
                </a:solidFill>
                <a:latin typeface="Georgia"/>
                <a:ea typeface="Georgia"/>
                <a:cs typeface="Georgia"/>
                <a:sym typeface="Georgia"/>
              </a:defRPr>
            </a:lvl3pPr>
            <a:lvl4pPr marL="1828800" marR="0" lvl="3"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4pPr>
            <a:lvl5pPr marL="2286000" marR="0" lvl="4"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79" name="Shape 1479"/>
          <p:cNvSpPr txBox="1"/>
          <p:nvPr/>
        </p:nvSpPr>
        <p:spPr>
          <a:xfrm>
            <a:off x="2167442" y="1348180"/>
            <a:ext cx="2627400" cy="3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Font typeface="Oswald"/>
              <a:buNone/>
            </a:pPr>
            <a:r>
              <a:rPr lang="en" sz="1500" b="1" i="0" u="none" strike="noStrike" cap="none">
                <a:solidFill>
                  <a:srgbClr val="000000"/>
                </a:solidFill>
                <a:latin typeface="Oswald"/>
                <a:ea typeface="Oswald"/>
                <a:cs typeface="Oswald"/>
                <a:sym typeface="Oswald"/>
              </a:rPr>
              <a:t>DIRECTIONS</a:t>
            </a:r>
            <a:endParaRPr sz="1500" b="0" i="0" u="none" strike="noStrike" cap="none">
              <a:solidFill>
                <a:schemeClr val="dk1"/>
              </a:solidFill>
              <a:latin typeface="Calibri"/>
              <a:ea typeface="Calibri"/>
              <a:cs typeface="Calibri"/>
              <a:sym typeface="Calibri"/>
            </a:endParaRPr>
          </a:p>
        </p:txBody>
      </p:sp>
      <p:sp>
        <p:nvSpPr>
          <p:cNvPr id="1480" name="Shape 1480"/>
          <p:cNvSpPr txBox="1">
            <a:spLocks noGrp="1"/>
          </p:cNvSpPr>
          <p:nvPr>
            <p:ph type="body" idx="2"/>
          </p:nvPr>
        </p:nvSpPr>
        <p:spPr>
          <a:xfrm>
            <a:off x="2424064" y="3708181"/>
            <a:ext cx="5384400" cy="280200"/>
          </a:xfrm>
          <a:prstGeom prst="rect">
            <a:avLst/>
          </a:prstGeom>
          <a:noFill/>
          <a:ln>
            <a:noFill/>
          </a:ln>
        </p:spPr>
        <p:txBody>
          <a:bodyPr spcFirstLastPara="1" wrap="square" lIns="68575" tIns="68575" rIns="68575" bIns="68575" anchor="t" anchorCtr="0"/>
          <a:lstStyle>
            <a:lvl1pPr marL="457200" marR="0" lvl="0" indent="-228600" algn="l" rtl="0">
              <a:lnSpc>
                <a:spcPct val="114000"/>
              </a:lnSpc>
              <a:spcBef>
                <a:spcPts val="0"/>
              </a:spcBef>
              <a:spcAft>
                <a:spcPts val="0"/>
              </a:spcAft>
              <a:buClr>
                <a:schemeClr val="dk1"/>
              </a:buClr>
              <a:buSzPts val="2100"/>
              <a:buFont typeface="Calibri"/>
              <a:buNone/>
              <a:defRPr sz="17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500"/>
              </a:spcBef>
              <a:spcAft>
                <a:spcPts val="0"/>
              </a:spcAft>
              <a:buClr>
                <a:schemeClr val="dk1"/>
              </a:buClr>
              <a:buSzPts val="1800"/>
              <a:buFont typeface="Calibri"/>
              <a:buNone/>
              <a:defRPr sz="14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700"/>
              </a:spcBef>
              <a:spcAft>
                <a:spcPts val="0"/>
              </a:spcAft>
              <a:buClr>
                <a:schemeClr val="dk1"/>
              </a:buClr>
              <a:buSzPts val="1500"/>
              <a:buFont typeface="Calibri"/>
              <a:buNone/>
              <a:defRPr sz="12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400"/>
              <a:buFont typeface="Calibri"/>
              <a:buNone/>
              <a:defRPr sz="11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200"/>
              <a:buFont typeface="Calibri"/>
              <a:buNone/>
              <a:defRPr sz="11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81" name="Shape 1481"/>
          <p:cNvSpPr txBox="1">
            <a:spLocks noGrp="1"/>
          </p:cNvSpPr>
          <p:nvPr>
            <p:ph type="title"/>
          </p:nvPr>
        </p:nvSpPr>
        <p:spPr>
          <a:xfrm>
            <a:off x="348699" y="420265"/>
            <a:ext cx="8324100" cy="516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82"/>
        <p:cNvGrpSpPr/>
        <p:nvPr/>
      </p:nvGrpSpPr>
      <p:grpSpPr>
        <a:xfrm>
          <a:off x="0" y="0"/>
          <a:ext cx="0" cy="0"/>
          <a:chOff x="0" y="0"/>
          <a:chExt cx="0" cy="0"/>
        </a:xfrm>
      </p:grpSpPr>
      <p:sp>
        <p:nvSpPr>
          <p:cNvPr id="1483" name="Shape 1483"/>
          <p:cNvSpPr txBox="1">
            <a:spLocks noGrp="1"/>
          </p:cNvSpPr>
          <p:nvPr>
            <p:ph type="title"/>
          </p:nvPr>
        </p:nvSpPr>
        <p:spPr>
          <a:xfrm>
            <a:off x="349720" y="420263"/>
            <a:ext cx="7886700" cy="523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84" name="Shape 1484"/>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485" name="Shape 1485"/>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486" name="Shape 1486"/>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1487" name="Shape 1487"/>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488" name="Shape 1488"/>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89"/>
        <p:cNvGrpSpPr/>
        <p:nvPr/>
      </p:nvGrpSpPr>
      <p:grpSpPr>
        <a:xfrm>
          <a:off x="0" y="0"/>
          <a:ext cx="0" cy="0"/>
          <a:chOff x="0" y="0"/>
          <a:chExt cx="0" cy="0"/>
        </a:xfrm>
      </p:grpSpPr>
      <p:sp>
        <p:nvSpPr>
          <p:cNvPr id="1490" name="Shape 1490"/>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491" name="Shape 1491"/>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492" name="Shape 1492"/>
          <p:cNvPicPr preferRelativeResize="0"/>
          <p:nvPr/>
        </p:nvPicPr>
        <p:blipFill rotWithShape="1">
          <a:blip r:embed="rId2">
            <a:alphaModFix/>
          </a:blip>
          <a:srcRect/>
          <a:stretch/>
        </p:blipFill>
        <p:spPr>
          <a:xfrm>
            <a:off x="8515352" y="4790686"/>
            <a:ext cx="224781" cy="224391"/>
          </a:xfrm>
          <a:prstGeom prst="rect">
            <a:avLst/>
          </a:prstGeom>
          <a:noFill/>
          <a:ln>
            <a:noFill/>
          </a:ln>
        </p:spPr>
      </p:pic>
    </p:spTree>
  </p:cSld>
  <p:clrMapOvr>
    <a:masterClrMapping/>
  </p:clrMapOvr>
  <p:transition spd="med">
    <p:fade thruBlk="1"/>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493"/>
        <p:cNvGrpSpPr/>
        <p:nvPr/>
      </p:nvGrpSpPr>
      <p:grpSpPr>
        <a:xfrm>
          <a:off x="0" y="0"/>
          <a:ext cx="0" cy="0"/>
          <a:chOff x="0" y="0"/>
          <a:chExt cx="0" cy="0"/>
        </a:xfrm>
      </p:grpSpPr>
      <p:cxnSp>
        <p:nvCxnSpPr>
          <p:cNvPr id="1494" name="Shape 1494"/>
          <p:cNvCxnSpPr/>
          <p:nvPr/>
        </p:nvCxnSpPr>
        <p:spPr>
          <a:xfrm>
            <a:off x="416052" y="447261"/>
            <a:ext cx="8311800" cy="0"/>
          </a:xfrm>
          <a:prstGeom prst="straightConnector1">
            <a:avLst/>
          </a:prstGeom>
          <a:noFill/>
          <a:ln w="12700" cap="flat" cmpd="sng">
            <a:solidFill>
              <a:srgbClr val="FFFFFF"/>
            </a:solidFill>
            <a:prstDash val="solid"/>
            <a:miter lim="8000"/>
            <a:headEnd type="none" w="sm" len="sm"/>
            <a:tailEnd type="none" w="sm" len="sm"/>
          </a:ln>
        </p:spPr>
      </p:cxnSp>
      <p:cxnSp>
        <p:nvCxnSpPr>
          <p:cNvPr id="1495" name="Shape 1495"/>
          <p:cNvCxnSpPr/>
          <p:nvPr/>
        </p:nvCxnSpPr>
        <p:spPr>
          <a:xfrm>
            <a:off x="416052" y="858741"/>
            <a:ext cx="8311800" cy="0"/>
          </a:xfrm>
          <a:prstGeom prst="straightConnector1">
            <a:avLst/>
          </a:prstGeom>
          <a:noFill/>
          <a:ln w="12700" cap="flat" cmpd="sng">
            <a:solidFill>
              <a:srgbClr val="FFFFFF"/>
            </a:solidFill>
            <a:prstDash val="solid"/>
            <a:miter lim="8000"/>
            <a:headEnd type="none" w="sm" len="sm"/>
            <a:tailEnd type="none" w="sm" len="sm"/>
          </a:ln>
        </p:spPr>
      </p:cxnSp>
      <p:sp>
        <p:nvSpPr>
          <p:cNvPr id="1496" name="Shape 1496"/>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497" name="Shape 1497"/>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498" name="Shape 1498"/>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1499" name="Shape 1499"/>
          <p:cNvSpPr txBox="1">
            <a:spLocks noGrp="1"/>
          </p:cNvSpPr>
          <p:nvPr>
            <p:ph type="title"/>
          </p:nvPr>
        </p:nvSpPr>
        <p:spPr>
          <a:xfrm>
            <a:off x="348699" y="447262"/>
            <a:ext cx="8324100" cy="469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lt1"/>
              </a:buClr>
              <a:buSzPts val="1100"/>
              <a:buFont typeface="Oswald"/>
              <a:buNone/>
              <a:defRPr sz="2400" b="1" i="0" u="none" strike="noStrike" cap="none">
                <a:solidFill>
                  <a:schemeClr val="lt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1500"/>
        <p:cNvGrpSpPr/>
        <p:nvPr/>
      </p:nvGrpSpPr>
      <p:grpSpPr>
        <a:xfrm>
          <a:off x="0" y="0"/>
          <a:ext cx="0" cy="0"/>
          <a:chOff x="0" y="0"/>
          <a:chExt cx="0" cy="0"/>
        </a:xfrm>
      </p:grpSpPr>
      <p:cxnSp>
        <p:nvCxnSpPr>
          <p:cNvPr id="1501" name="Shape 1501"/>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502" name="Shape 1502"/>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503" name="Shape 1503"/>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504" name="Shape 1504"/>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505" name="Shape 1505"/>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1506" name="Shape 1506"/>
          <p:cNvSpPr txBox="1">
            <a:spLocks noGrp="1"/>
          </p:cNvSpPr>
          <p:nvPr>
            <p:ph type="title"/>
          </p:nvPr>
        </p:nvSpPr>
        <p:spPr>
          <a:xfrm>
            <a:off x="348699" y="422770"/>
            <a:ext cx="8324100" cy="51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507"/>
        <p:cNvGrpSpPr/>
        <p:nvPr/>
      </p:nvGrpSpPr>
      <p:grpSpPr>
        <a:xfrm>
          <a:off x="0" y="0"/>
          <a:ext cx="0" cy="0"/>
          <a:chOff x="0" y="0"/>
          <a:chExt cx="0" cy="0"/>
        </a:xfrm>
      </p:grpSpPr>
      <p:cxnSp>
        <p:nvCxnSpPr>
          <p:cNvPr id="1508" name="Shape 1508"/>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509" name="Shape 1509"/>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510" name="Shape 1510"/>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511" name="Shape 1511"/>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512" name="Shape 1512"/>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1513" name="Shape 1513"/>
          <p:cNvSpPr txBox="1">
            <a:spLocks noGrp="1"/>
          </p:cNvSpPr>
          <p:nvPr>
            <p:ph type="title"/>
          </p:nvPr>
        </p:nvSpPr>
        <p:spPr>
          <a:xfrm>
            <a:off x="348699" y="422770"/>
            <a:ext cx="8324100" cy="510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14" name="Shape 1514"/>
          <p:cNvSpPr txBox="1"/>
          <p:nvPr/>
        </p:nvSpPr>
        <p:spPr>
          <a:xfrm>
            <a:off x="348699" y="942622"/>
            <a:ext cx="46749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0" b="1">
                <a:solidFill>
                  <a:schemeClr val="lt1"/>
                </a:solidFill>
                <a:latin typeface="Roboto"/>
                <a:ea typeface="Roboto"/>
                <a:cs typeface="Roboto"/>
                <a:sym typeface="Roboto"/>
              </a:rPr>
              <a:t>Q&amp;A</a:t>
            </a:r>
            <a:endParaRPr sz="1100"/>
          </a:p>
        </p:txBody>
      </p:sp>
    </p:spTree>
  </p:cSld>
  <p:clrMapOvr>
    <a:masterClrMapping/>
  </p:clrMapOvr>
  <p:transition spd="med">
    <p:fade thruBlk="1"/>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515"/>
        <p:cNvGrpSpPr/>
        <p:nvPr/>
      </p:nvGrpSpPr>
      <p:grpSpPr>
        <a:xfrm>
          <a:off x="0" y="0"/>
          <a:ext cx="0" cy="0"/>
          <a:chOff x="0" y="0"/>
          <a:chExt cx="0" cy="0"/>
        </a:xfrm>
      </p:grpSpPr>
      <p:pic>
        <p:nvPicPr>
          <p:cNvPr id="1516" name="Shape 1516"/>
          <p:cNvPicPr preferRelativeResize="0"/>
          <p:nvPr/>
        </p:nvPicPr>
        <p:blipFill rotWithShape="1">
          <a:blip r:embed="rId2">
            <a:alphaModFix/>
          </a:blip>
          <a:srcRect/>
          <a:stretch/>
        </p:blipFill>
        <p:spPr>
          <a:xfrm>
            <a:off x="2330650" y="1095493"/>
            <a:ext cx="4465692" cy="3617233"/>
          </a:xfrm>
          <a:prstGeom prst="rect">
            <a:avLst/>
          </a:prstGeom>
          <a:noFill/>
          <a:ln>
            <a:noFill/>
          </a:ln>
        </p:spPr>
      </p:pic>
      <p:cxnSp>
        <p:nvCxnSpPr>
          <p:cNvPr id="1517" name="Shape 1517"/>
          <p:cNvCxnSpPr/>
          <p:nvPr/>
        </p:nvCxnSpPr>
        <p:spPr>
          <a:xfrm>
            <a:off x="446485" y="447261"/>
            <a:ext cx="8250900" cy="0"/>
          </a:xfrm>
          <a:prstGeom prst="straightConnector1">
            <a:avLst/>
          </a:prstGeom>
          <a:noFill/>
          <a:ln>
            <a:noFill/>
          </a:ln>
        </p:spPr>
      </p:cxnSp>
      <p:cxnSp>
        <p:nvCxnSpPr>
          <p:cNvPr id="1518" name="Shape 1518"/>
          <p:cNvCxnSpPr/>
          <p:nvPr/>
        </p:nvCxnSpPr>
        <p:spPr>
          <a:xfrm>
            <a:off x="446485" y="858741"/>
            <a:ext cx="8250900" cy="0"/>
          </a:xfrm>
          <a:prstGeom prst="straightConnector1">
            <a:avLst/>
          </a:prstGeom>
          <a:noFill/>
          <a:ln>
            <a:noFill/>
          </a:ln>
        </p:spPr>
      </p:cxnSp>
      <p:sp>
        <p:nvSpPr>
          <p:cNvPr id="1519" name="Shape 1519"/>
          <p:cNvSpPr txBox="1">
            <a:spLocks noGrp="1"/>
          </p:cNvSpPr>
          <p:nvPr>
            <p:ph type="body" idx="1"/>
          </p:nvPr>
        </p:nvSpPr>
        <p:spPr>
          <a:xfrm>
            <a:off x="2536031" y="1270222"/>
            <a:ext cx="4098900" cy="23169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520"/>
        <p:cNvGrpSpPr/>
        <p:nvPr/>
      </p:nvGrpSpPr>
      <p:grpSpPr>
        <a:xfrm>
          <a:off x="0" y="0"/>
          <a:ext cx="0" cy="0"/>
          <a:chOff x="0" y="0"/>
          <a:chExt cx="0" cy="0"/>
        </a:xfrm>
      </p:grpSpPr>
      <p:pic>
        <p:nvPicPr>
          <p:cNvPr id="1521" name="Shape 1521"/>
          <p:cNvPicPr preferRelativeResize="0"/>
          <p:nvPr/>
        </p:nvPicPr>
        <p:blipFill rotWithShape="1">
          <a:blip r:embed="rId2">
            <a:alphaModFix/>
          </a:blip>
          <a:srcRect/>
          <a:stretch/>
        </p:blipFill>
        <p:spPr>
          <a:xfrm>
            <a:off x="1965088" y="1096067"/>
            <a:ext cx="5137787" cy="3611902"/>
          </a:xfrm>
          <a:prstGeom prst="rect">
            <a:avLst/>
          </a:prstGeom>
          <a:noFill/>
          <a:ln>
            <a:noFill/>
          </a:ln>
        </p:spPr>
      </p:pic>
      <p:cxnSp>
        <p:nvCxnSpPr>
          <p:cNvPr id="1522" name="Shape 1522"/>
          <p:cNvCxnSpPr/>
          <p:nvPr/>
        </p:nvCxnSpPr>
        <p:spPr>
          <a:xfrm>
            <a:off x="446485" y="447261"/>
            <a:ext cx="8250900" cy="0"/>
          </a:xfrm>
          <a:prstGeom prst="straightConnector1">
            <a:avLst/>
          </a:prstGeom>
          <a:noFill/>
          <a:ln>
            <a:noFill/>
          </a:ln>
        </p:spPr>
      </p:cxnSp>
      <p:cxnSp>
        <p:nvCxnSpPr>
          <p:cNvPr id="1523" name="Shape 1523"/>
          <p:cNvCxnSpPr/>
          <p:nvPr/>
        </p:nvCxnSpPr>
        <p:spPr>
          <a:xfrm>
            <a:off x="446485" y="858741"/>
            <a:ext cx="8250900" cy="0"/>
          </a:xfrm>
          <a:prstGeom prst="straightConnector1">
            <a:avLst/>
          </a:prstGeom>
          <a:noFill/>
          <a:ln>
            <a:noFill/>
          </a:ln>
        </p:spPr>
      </p:cxnSp>
      <p:sp>
        <p:nvSpPr>
          <p:cNvPr id="1524" name="Shape 1524"/>
          <p:cNvSpPr txBox="1">
            <a:spLocks noGrp="1"/>
          </p:cNvSpPr>
          <p:nvPr>
            <p:ph type="body" idx="1"/>
          </p:nvPr>
        </p:nvSpPr>
        <p:spPr>
          <a:xfrm>
            <a:off x="2643188" y="1297057"/>
            <a:ext cx="3830700" cy="23883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71"/>
        <p:cNvGrpSpPr/>
        <p:nvPr/>
      </p:nvGrpSpPr>
      <p:grpSpPr>
        <a:xfrm>
          <a:off x="0" y="0"/>
          <a:ext cx="0" cy="0"/>
          <a:chOff x="0" y="0"/>
          <a:chExt cx="0" cy="0"/>
        </a:xfrm>
      </p:grpSpPr>
      <p:cxnSp>
        <p:nvCxnSpPr>
          <p:cNvPr id="72" name="Shape 72"/>
          <p:cNvCxnSpPr/>
          <p:nvPr/>
        </p:nvCxnSpPr>
        <p:spPr>
          <a:xfrm>
            <a:off x="446484" y="447261"/>
            <a:ext cx="8251031" cy="8"/>
          </a:xfrm>
          <a:prstGeom prst="straightConnector1">
            <a:avLst/>
          </a:prstGeom>
          <a:noFill/>
          <a:ln w="12700" cap="flat" cmpd="sng">
            <a:solidFill>
              <a:srgbClr val="FFFFFF"/>
            </a:solidFill>
            <a:prstDash val="solid"/>
            <a:miter lim="8000"/>
            <a:headEnd type="none" w="sm" len="sm"/>
            <a:tailEnd type="none" w="sm" len="sm"/>
          </a:ln>
        </p:spPr>
      </p:cxnSp>
      <p:cxnSp>
        <p:nvCxnSpPr>
          <p:cNvPr id="73" name="Shape 73"/>
          <p:cNvCxnSpPr/>
          <p:nvPr/>
        </p:nvCxnSpPr>
        <p:spPr>
          <a:xfrm>
            <a:off x="446484" y="858741"/>
            <a:ext cx="8251031" cy="8"/>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525"/>
        <p:cNvGrpSpPr/>
        <p:nvPr/>
      </p:nvGrpSpPr>
      <p:grpSpPr>
        <a:xfrm>
          <a:off x="0" y="0"/>
          <a:ext cx="0" cy="0"/>
          <a:chOff x="0" y="0"/>
          <a:chExt cx="0" cy="0"/>
        </a:xfrm>
      </p:grpSpPr>
      <p:pic>
        <p:nvPicPr>
          <p:cNvPr id="1526" name="Shape 1526"/>
          <p:cNvPicPr preferRelativeResize="0"/>
          <p:nvPr/>
        </p:nvPicPr>
        <p:blipFill rotWithShape="1">
          <a:blip r:embed="rId2">
            <a:alphaModFix/>
          </a:blip>
          <a:srcRect/>
          <a:stretch/>
        </p:blipFill>
        <p:spPr>
          <a:xfrm>
            <a:off x="2205633" y="1064482"/>
            <a:ext cx="4805402" cy="3751023"/>
          </a:xfrm>
          <a:prstGeom prst="rect">
            <a:avLst/>
          </a:prstGeom>
          <a:noFill/>
          <a:ln>
            <a:noFill/>
          </a:ln>
        </p:spPr>
      </p:pic>
      <p:cxnSp>
        <p:nvCxnSpPr>
          <p:cNvPr id="1527" name="Shape 1527"/>
          <p:cNvCxnSpPr/>
          <p:nvPr/>
        </p:nvCxnSpPr>
        <p:spPr>
          <a:xfrm>
            <a:off x="446485" y="447261"/>
            <a:ext cx="8250900" cy="0"/>
          </a:xfrm>
          <a:prstGeom prst="straightConnector1">
            <a:avLst/>
          </a:prstGeom>
          <a:noFill/>
          <a:ln>
            <a:noFill/>
          </a:ln>
        </p:spPr>
      </p:cxnSp>
      <p:cxnSp>
        <p:nvCxnSpPr>
          <p:cNvPr id="1528" name="Shape 1528"/>
          <p:cNvCxnSpPr/>
          <p:nvPr/>
        </p:nvCxnSpPr>
        <p:spPr>
          <a:xfrm>
            <a:off x="446485" y="858741"/>
            <a:ext cx="8250900" cy="0"/>
          </a:xfrm>
          <a:prstGeom prst="straightConnector1">
            <a:avLst/>
          </a:prstGeom>
          <a:noFill/>
          <a:ln>
            <a:noFill/>
          </a:ln>
        </p:spPr>
      </p:cxnSp>
      <p:sp>
        <p:nvSpPr>
          <p:cNvPr id="1529" name="Shape 1529"/>
          <p:cNvSpPr txBox="1">
            <a:spLocks noGrp="1"/>
          </p:cNvSpPr>
          <p:nvPr>
            <p:ph type="body" idx="1"/>
          </p:nvPr>
        </p:nvSpPr>
        <p:spPr>
          <a:xfrm>
            <a:off x="2687837" y="1475962"/>
            <a:ext cx="3822000" cy="28806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530"/>
        <p:cNvGrpSpPr/>
        <p:nvPr/>
      </p:nvGrpSpPr>
      <p:grpSpPr>
        <a:xfrm>
          <a:off x="0" y="0"/>
          <a:ext cx="0" cy="0"/>
          <a:chOff x="0" y="0"/>
          <a:chExt cx="0" cy="0"/>
        </a:xfrm>
      </p:grpSpPr>
      <p:pic>
        <p:nvPicPr>
          <p:cNvPr id="1531" name="Shape 1531"/>
          <p:cNvPicPr preferRelativeResize="0"/>
          <p:nvPr/>
        </p:nvPicPr>
        <p:blipFill rotWithShape="1">
          <a:blip r:embed="rId2">
            <a:alphaModFix/>
          </a:blip>
          <a:srcRect/>
          <a:stretch/>
        </p:blipFill>
        <p:spPr>
          <a:xfrm>
            <a:off x="714375" y="925271"/>
            <a:ext cx="2838794" cy="4254495"/>
          </a:xfrm>
          <a:prstGeom prst="rect">
            <a:avLst/>
          </a:prstGeom>
          <a:noFill/>
          <a:ln>
            <a:noFill/>
          </a:ln>
        </p:spPr>
      </p:pic>
      <p:pic>
        <p:nvPicPr>
          <p:cNvPr id="1532" name="Shape 1532"/>
          <p:cNvPicPr preferRelativeResize="0"/>
          <p:nvPr/>
        </p:nvPicPr>
        <p:blipFill rotWithShape="1">
          <a:blip r:embed="rId3">
            <a:alphaModFix/>
          </a:blip>
          <a:srcRect/>
          <a:stretch/>
        </p:blipFill>
        <p:spPr>
          <a:xfrm>
            <a:off x="3286125" y="966085"/>
            <a:ext cx="2594381" cy="3857837"/>
          </a:xfrm>
          <a:prstGeom prst="rect">
            <a:avLst/>
          </a:prstGeom>
          <a:noFill/>
          <a:ln>
            <a:noFill/>
          </a:ln>
        </p:spPr>
      </p:pic>
      <p:pic>
        <p:nvPicPr>
          <p:cNvPr id="1533" name="Shape 1533"/>
          <p:cNvPicPr preferRelativeResize="0"/>
          <p:nvPr/>
        </p:nvPicPr>
        <p:blipFill rotWithShape="1">
          <a:blip r:embed="rId4">
            <a:alphaModFix/>
          </a:blip>
          <a:srcRect/>
          <a:stretch/>
        </p:blipFill>
        <p:spPr>
          <a:xfrm>
            <a:off x="5982890" y="957140"/>
            <a:ext cx="2093581" cy="3845352"/>
          </a:xfrm>
          <a:prstGeom prst="rect">
            <a:avLst/>
          </a:prstGeom>
          <a:noFill/>
          <a:ln>
            <a:noFill/>
          </a:ln>
        </p:spPr>
      </p:pic>
      <p:cxnSp>
        <p:nvCxnSpPr>
          <p:cNvPr id="1534" name="Shape 1534"/>
          <p:cNvCxnSpPr/>
          <p:nvPr/>
        </p:nvCxnSpPr>
        <p:spPr>
          <a:xfrm>
            <a:off x="446485" y="447261"/>
            <a:ext cx="8250900" cy="0"/>
          </a:xfrm>
          <a:prstGeom prst="straightConnector1">
            <a:avLst/>
          </a:prstGeom>
          <a:noFill/>
          <a:ln>
            <a:noFill/>
          </a:ln>
        </p:spPr>
      </p:cxnSp>
      <p:cxnSp>
        <p:nvCxnSpPr>
          <p:cNvPr id="1535" name="Shape 1535"/>
          <p:cNvCxnSpPr/>
          <p:nvPr/>
        </p:nvCxnSpPr>
        <p:spPr>
          <a:xfrm>
            <a:off x="446485" y="858741"/>
            <a:ext cx="8250900" cy="0"/>
          </a:xfrm>
          <a:prstGeom prst="straightConnector1">
            <a:avLst/>
          </a:prstGeom>
          <a:noFill/>
          <a:ln>
            <a:noFill/>
          </a:ln>
        </p:spPr>
      </p:cxnSp>
      <p:sp>
        <p:nvSpPr>
          <p:cNvPr id="1536" name="Shape 1536"/>
          <p:cNvSpPr/>
          <p:nvPr/>
        </p:nvSpPr>
        <p:spPr>
          <a:xfrm>
            <a:off x="3973712"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1537" name="Shape 1537"/>
          <p:cNvSpPr/>
          <p:nvPr/>
        </p:nvSpPr>
        <p:spPr>
          <a:xfrm>
            <a:off x="6456164"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1538" name="Shape 1538"/>
          <p:cNvSpPr txBox="1">
            <a:spLocks noGrp="1"/>
          </p:cNvSpPr>
          <p:nvPr>
            <p:ph type="body" idx="1"/>
          </p:nvPr>
        </p:nvSpPr>
        <p:spPr>
          <a:xfrm>
            <a:off x="1294805" y="1395455"/>
            <a:ext cx="1625100" cy="27909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1539"/>
        <p:cNvGrpSpPr/>
        <p:nvPr/>
      </p:nvGrpSpPr>
      <p:grpSpPr>
        <a:xfrm>
          <a:off x="0" y="0"/>
          <a:ext cx="0" cy="0"/>
          <a:chOff x="0" y="0"/>
          <a:chExt cx="0" cy="0"/>
        </a:xfrm>
      </p:grpSpPr>
      <p:sp>
        <p:nvSpPr>
          <p:cNvPr id="1540" name="Shape 1540"/>
          <p:cNvSpPr txBox="1">
            <a:spLocks noGrp="1"/>
          </p:cNvSpPr>
          <p:nvPr>
            <p:ph type="title"/>
          </p:nvPr>
        </p:nvSpPr>
        <p:spPr>
          <a:xfrm>
            <a:off x="320275" y="517576"/>
            <a:ext cx="8407500" cy="459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41" name="Shape 1541"/>
          <p:cNvSpPr/>
          <p:nvPr/>
        </p:nvSpPr>
        <p:spPr>
          <a:xfrm>
            <a:off x="472300" y="1081900"/>
            <a:ext cx="1287600" cy="1287600"/>
          </a:xfrm>
          <a:prstGeom prst="rect">
            <a:avLst/>
          </a:prstGeom>
          <a:solidFill>
            <a:srgbClr val="0000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BLACK</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542" name="Shape 1542"/>
          <p:cNvSpPr/>
          <p:nvPr/>
        </p:nvSpPr>
        <p:spPr>
          <a:xfrm>
            <a:off x="1892800" y="1081900"/>
            <a:ext cx="1287600" cy="1287600"/>
          </a:xfrm>
          <a:prstGeom prst="rect">
            <a:avLst/>
          </a:prstGeom>
          <a:solidFill>
            <a:srgbClr val="FFFFFF"/>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WHITE</a:t>
            </a:r>
            <a:endParaRPr sz="1100"/>
          </a:p>
          <a:p>
            <a:pPr marL="0" marR="0" lvl="0" indent="0" algn="l" rtl="0">
              <a:lnSpc>
                <a:spcPct val="100000"/>
              </a:lnSpc>
              <a:spcBef>
                <a:spcPts val="0"/>
              </a:spcBef>
              <a:spcAft>
                <a:spcPts val="0"/>
              </a:spcAft>
              <a:buClr>
                <a:srgbClr val="000000"/>
              </a:buClr>
              <a:buFont typeface="Georgia"/>
              <a:buNone/>
            </a:pPr>
            <a:r>
              <a:rPr lang="en" sz="10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CMYK 0/0/0/0</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RGB 255/255/255</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HEX FFFFFF</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PMS -</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43" name="Shape 1543"/>
          <p:cNvSpPr/>
          <p:nvPr/>
        </p:nvSpPr>
        <p:spPr>
          <a:xfrm>
            <a:off x="3313300" y="1081900"/>
            <a:ext cx="1287600" cy="1287600"/>
          </a:xfrm>
          <a:prstGeom prst="rect">
            <a:avLst/>
          </a:prstGeom>
          <a:solidFill>
            <a:srgbClr val="E51B24"/>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RED</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544" name="Shape 1544"/>
          <p:cNvSpPr/>
          <p:nvPr/>
        </p:nvSpPr>
        <p:spPr>
          <a:xfrm>
            <a:off x="472300" y="2473625"/>
            <a:ext cx="1002900" cy="1002900"/>
          </a:xfrm>
          <a:prstGeom prst="rect">
            <a:avLst/>
          </a:prstGeom>
          <a:solidFill>
            <a:srgbClr val="FFDB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YELLOW</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45" name="Shape 1545"/>
          <p:cNvSpPr/>
          <p:nvPr/>
        </p:nvSpPr>
        <p:spPr>
          <a:xfrm>
            <a:off x="1596238" y="2473625"/>
            <a:ext cx="1002900" cy="1002900"/>
          </a:xfrm>
          <a:prstGeom prst="rect">
            <a:avLst/>
          </a:prstGeom>
          <a:solidFill>
            <a:srgbClr val="85E8D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MINT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85e8da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46" name="Shape 1546"/>
          <p:cNvSpPr/>
          <p:nvPr/>
        </p:nvSpPr>
        <p:spPr>
          <a:xfrm>
            <a:off x="2720175" y="2473625"/>
            <a:ext cx="1002900" cy="1002900"/>
          </a:xfrm>
          <a:prstGeom prst="rect">
            <a:avLst/>
          </a:prstGeom>
          <a:solidFill>
            <a:srgbClr val="1ECAC7"/>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TEAL</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1ecac7</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47" name="Shape 1547"/>
          <p:cNvSpPr/>
          <p:nvPr/>
        </p:nvSpPr>
        <p:spPr>
          <a:xfrm>
            <a:off x="472312" y="3597100"/>
            <a:ext cx="1002900" cy="1002900"/>
          </a:xfrm>
          <a:prstGeom prst="rect">
            <a:avLst/>
          </a:prstGeom>
          <a:solidFill>
            <a:srgbClr val="FFAEC2"/>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PINK</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ffaec2</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48" name="Shape 1548"/>
          <p:cNvSpPr/>
          <p:nvPr/>
        </p:nvSpPr>
        <p:spPr>
          <a:xfrm>
            <a:off x="1596250" y="3597100"/>
            <a:ext cx="1002900" cy="1002900"/>
          </a:xfrm>
          <a:prstGeom prst="rect">
            <a:avLst/>
          </a:prstGeom>
          <a:solidFill>
            <a:srgbClr val="EAEAE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LIGHT GREY</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eaeaea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49" name="Shape 1549"/>
          <p:cNvSpPr/>
          <p:nvPr/>
        </p:nvSpPr>
        <p:spPr>
          <a:xfrm>
            <a:off x="3844112" y="2473625"/>
            <a:ext cx="1002900" cy="1002900"/>
          </a:xfrm>
          <a:prstGeom prst="rect">
            <a:avLst/>
          </a:prstGeom>
          <a:solidFill>
            <a:srgbClr val="7A174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BURGUNDY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7a1743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550" name="Shape 1550"/>
          <p:cNvSpPr/>
          <p:nvPr/>
        </p:nvSpPr>
        <p:spPr>
          <a:xfrm>
            <a:off x="2720187" y="3597100"/>
            <a:ext cx="1002900" cy="1002900"/>
          </a:xfrm>
          <a:prstGeom prst="rect">
            <a:avLst/>
          </a:prstGeom>
          <a:solidFill>
            <a:srgbClr val="33333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DARK GREY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333333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grpSp>
        <p:nvGrpSpPr>
          <p:cNvPr id="1551" name="Shape 1551"/>
          <p:cNvGrpSpPr/>
          <p:nvPr/>
        </p:nvGrpSpPr>
        <p:grpSpPr>
          <a:xfrm>
            <a:off x="6194126" y="1158101"/>
            <a:ext cx="1839645" cy="1910613"/>
            <a:chOff x="1020750" y="2355030"/>
            <a:chExt cx="1839645" cy="1910613"/>
          </a:xfrm>
        </p:grpSpPr>
        <p:sp>
          <p:nvSpPr>
            <p:cNvPr id="1552" name="Shape 1552"/>
            <p:cNvSpPr/>
            <p:nvPr/>
          </p:nvSpPr>
          <p:spPr>
            <a:xfrm>
              <a:off x="1020750" y="2355030"/>
              <a:ext cx="1822500" cy="1902000"/>
            </a:xfrm>
            <a:prstGeom prst="rect">
              <a:avLst/>
            </a:prstGeom>
            <a:solidFill>
              <a:srgbClr val="FFDB00"/>
            </a:solid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INSERT TERM</a:t>
              </a:r>
              <a:endParaRPr sz="1100"/>
            </a:p>
            <a:p>
              <a:pPr marL="0" marR="0" lvl="0" indent="0" algn="l" rtl="0">
                <a:lnSpc>
                  <a:spcPct val="115000"/>
                </a:lnSpc>
                <a:spcBef>
                  <a:spcPts val="0"/>
                </a:spcBef>
                <a:spcAft>
                  <a:spcPts val="0"/>
                </a:spcAft>
                <a:buClr>
                  <a:schemeClr val="dk1"/>
                </a:buClr>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 sz="1400" b="0" i="0" u="none" strike="noStrike" cap="none">
                  <a:solidFill>
                    <a:srgbClr val="000000"/>
                  </a:solidFill>
                  <a:latin typeface="Georgia"/>
                  <a:ea typeface="Georgia"/>
                  <a:cs typeface="Georgia"/>
                  <a:sym typeface="Georgia"/>
                </a:rPr>
                <a:t>Ipsum dolor sit amet...</a:t>
              </a:r>
              <a:endParaRPr sz="1100"/>
            </a:p>
            <a:p>
              <a:pPr marL="0" marR="0" lvl="0" indent="0" algn="l" rtl="0">
                <a:lnSpc>
                  <a:spcPct val="115000"/>
                </a:lnSpc>
                <a:spcBef>
                  <a:spcPts val="0"/>
                </a:spcBef>
                <a:spcAft>
                  <a:spcPts val="0"/>
                </a:spcAft>
                <a:buClr>
                  <a:schemeClr val="dk1"/>
                </a:buClr>
                <a:buFont typeface="Calibri"/>
                <a:buNone/>
              </a:pPr>
              <a:endParaRPr sz="1400" b="0" i="0" u="none" strike="noStrike" cap="none">
                <a:solidFill>
                  <a:srgbClr val="000000"/>
                </a:solidFill>
                <a:latin typeface="Georgia"/>
                <a:ea typeface="Georgia"/>
                <a:cs typeface="Georgia"/>
                <a:sym typeface="Georgia"/>
              </a:endParaRPr>
            </a:p>
          </p:txBody>
        </p:sp>
        <p:grpSp>
          <p:nvGrpSpPr>
            <p:cNvPr id="1553" name="Shape 1553"/>
            <p:cNvGrpSpPr/>
            <p:nvPr/>
          </p:nvGrpSpPr>
          <p:grpSpPr>
            <a:xfrm>
              <a:off x="2584713" y="3989961"/>
              <a:ext cx="275682" cy="275682"/>
              <a:chOff x="2893512" y="3993856"/>
              <a:chExt cx="275682" cy="275682"/>
            </a:xfrm>
          </p:grpSpPr>
          <p:sp>
            <p:nvSpPr>
              <p:cNvPr id="1554" name="Shape 1554"/>
              <p:cNvSpPr/>
              <p:nvPr/>
            </p:nvSpPr>
            <p:spPr>
              <a:xfrm rot="-5400000">
                <a:off x="2893512" y="3999838"/>
                <a:ext cx="269700" cy="269700"/>
              </a:xfrm>
              <a:prstGeom prst="rtTriangle">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1555" name="Shape 1555"/>
              <p:cNvSpPr/>
              <p:nvPr/>
            </p:nvSpPr>
            <p:spPr>
              <a:xfrm rot="5400000">
                <a:off x="2899494" y="3993856"/>
                <a:ext cx="269700" cy="269700"/>
              </a:xfrm>
              <a:prstGeom prst="rtTriangle">
                <a:avLst/>
              </a:prstGeom>
              <a:solidFill>
                <a:srgbClr val="FFFFFF">
                  <a:alpha val="505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grpSp>
      <p:grpSp>
        <p:nvGrpSpPr>
          <p:cNvPr id="1556" name="Shape 1556"/>
          <p:cNvGrpSpPr/>
          <p:nvPr/>
        </p:nvGrpSpPr>
        <p:grpSpPr>
          <a:xfrm>
            <a:off x="5891750" y="3157975"/>
            <a:ext cx="2444400" cy="1518224"/>
            <a:chOff x="5540475" y="1141525"/>
            <a:chExt cx="2444400" cy="1518224"/>
          </a:xfrm>
        </p:grpSpPr>
        <p:sp>
          <p:nvSpPr>
            <p:cNvPr id="1557" name="Shape 1557"/>
            <p:cNvSpPr/>
            <p:nvPr/>
          </p:nvSpPr>
          <p:spPr>
            <a:xfrm>
              <a:off x="5540475" y="1141525"/>
              <a:ext cx="2444400" cy="1324200"/>
            </a:xfrm>
            <a:prstGeom prst="roundRect">
              <a:avLst>
                <a:gd name="adj" fmla="val 16667"/>
              </a:avLst>
            </a:prstGeom>
            <a:solidFill>
              <a:srgbClr val="E51B24"/>
            </a:solid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FFF"/>
                </a:buClr>
                <a:buFont typeface="Georgia"/>
                <a:buNone/>
              </a:pPr>
              <a:r>
                <a:rPr lang="en" sz="1200" b="0" i="0" u="none" strike="noStrike" cap="none">
                  <a:solidFill>
                    <a:srgbClr val="FFFFFF"/>
                  </a:solidFill>
                  <a:latin typeface="Georgia"/>
                  <a:ea typeface="Georgia"/>
                  <a:cs typeface="Georgia"/>
                  <a:sym typeface="Georgia"/>
                </a:rPr>
                <a:t>Ipsum dolor sit amet...</a:t>
              </a:r>
              <a:endParaRPr sz="1100"/>
            </a:p>
          </p:txBody>
        </p:sp>
        <p:sp>
          <p:nvSpPr>
            <p:cNvPr id="1558" name="Shape 1558"/>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559"/>
        <p:cNvGrpSpPr/>
        <p:nvPr/>
      </p:nvGrpSpPr>
      <p:grpSpPr>
        <a:xfrm>
          <a:off x="0" y="0"/>
          <a:ext cx="0" cy="0"/>
          <a:chOff x="0" y="0"/>
          <a:chExt cx="0" cy="0"/>
        </a:xfrm>
      </p:grpSpPr>
      <p:cxnSp>
        <p:nvCxnSpPr>
          <p:cNvPr id="1560" name="Shape 1560"/>
          <p:cNvCxnSpPr/>
          <p:nvPr/>
        </p:nvCxnSpPr>
        <p:spPr>
          <a:xfrm>
            <a:off x="446485" y="447261"/>
            <a:ext cx="8250900" cy="0"/>
          </a:xfrm>
          <a:prstGeom prst="straightConnector1">
            <a:avLst/>
          </a:prstGeom>
          <a:noFill/>
          <a:ln>
            <a:noFill/>
          </a:ln>
        </p:spPr>
      </p:cxnSp>
      <p:cxnSp>
        <p:nvCxnSpPr>
          <p:cNvPr id="1561" name="Shape 1561"/>
          <p:cNvCxnSpPr/>
          <p:nvPr/>
        </p:nvCxnSpPr>
        <p:spPr>
          <a:xfrm>
            <a:off x="446485" y="858741"/>
            <a:ext cx="8250900" cy="0"/>
          </a:xfrm>
          <a:prstGeom prst="straightConnector1">
            <a:avLst/>
          </a:prstGeom>
          <a:noFill/>
          <a:ln>
            <a:noFill/>
          </a:ln>
        </p:spPr>
      </p:cxnSp>
      <p:grpSp>
        <p:nvGrpSpPr>
          <p:cNvPr id="1562" name="Shape 1562"/>
          <p:cNvGrpSpPr/>
          <p:nvPr/>
        </p:nvGrpSpPr>
        <p:grpSpPr>
          <a:xfrm>
            <a:off x="446486" y="1288112"/>
            <a:ext cx="892699" cy="894222"/>
            <a:chOff x="0" y="0"/>
            <a:chExt cx="1269661" cy="1269661"/>
          </a:xfrm>
        </p:grpSpPr>
        <p:pic>
          <p:nvPicPr>
            <p:cNvPr id="1563" name="Shape 1563"/>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564" name="Shape 1564"/>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100"/>
            </a:p>
          </p:txBody>
        </p:sp>
      </p:grpSp>
      <p:grpSp>
        <p:nvGrpSpPr>
          <p:cNvPr id="1565" name="Shape 1565"/>
          <p:cNvGrpSpPr/>
          <p:nvPr/>
        </p:nvGrpSpPr>
        <p:grpSpPr>
          <a:xfrm>
            <a:off x="1518048" y="1288112"/>
            <a:ext cx="892699" cy="894222"/>
            <a:chOff x="0" y="0"/>
            <a:chExt cx="1269661" cy="1269661"/>
          </a:xfrm>
        </p:grpSpPr>
        <p:pic>
          <p:nvPicPr>
            <p:cNvPr id="1566" name="Shape 1566"/>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567" name="Shape 1567"/>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568" name="Shape 1568"/>
          <p:cNvGrpSpPr/>
          <p:nvPr/>
        </p:nvGrpSpPr>
        <p:grpSpPr>
          <a:xfrm>
            <a:off x="446486" y="2352593"/>
            <a:ext cx="892699" cy="894222"/>
            <a:chOff x="0" y="0"/>
            <a:chExt cx="1269661" cy="1269661"/>
          </a:xfrm>
        </p:grpSpPr>
        <p:pic>
          <p:nvPicPr>
            <p:cNvPr id="1569" name="Shape 1569"/>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570" name="Shape 1570"/>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571" name="Shape 1571"/>
          <p:cNvGrpSpPr/>
          <p:nvPr/>
        </p:nvGrpSpPr>
        <p:grpSpPr>
          <a:xfrm>
            <a:off x="1518048" y="2352593"/>
            <a:ext cx="892699" cy="894222"/>
            <a:chOff x="0" y="0"/>
            <a:chExt cx="1269661" cy="1269661"/>
          </a:xfrm>
        </p:grpSpPr>
        <p:pic>
          <p:nvPicPr>
            <p:cNvPr id="1572" name="Shape 1572"/>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573" name="Shape 1573"/>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574" name="Shape 1574"/>
          <p:cNvGrpSpPr/>
          <p:nvPr/>
        </p:nvGrpSpPr>
        <p:grpSpPr>
          <a:xfrm>
            <a:off x="446486" y="3434965"/>
            <a:ext cx="892699" cy="894222"/>
            <a:chOff x="0" y="0"/>
            <a:chExt cx="1269661" cy="1269661"/>
          </a:xfrm>
        </p:grpSpPr>
        <p:pic>
          <p:nvPicPr>
            <p:cNvPr id="1575" name="Shape 1575"/>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576" name="Shape 1576"/>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577" name="Shape 1577"/>
          <p:cNvGrpSpPr/>
          <p:nvPr/>
        </p:nvGrpSpPr>
        <p:grpSpPr>
          <a:xfrm>
            <a:off x="1518048" y="3434965"/>
            <a:ext cx="892699" cy="894222"/>
            <a:chOff x="0" y="0"/>
            <a:chExt cx="1269661" cy="1269661"/>
          </a:xfrm>
        </p:grpSpPr>
        <p:pic>
          <p:nvPicPr>
            <p:cNvPr id="1578" name="Shape 1578"/>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579" name="Shape 1579"/>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sp>
        <p:nvSpPr>
          <p:cNvPr id="1580" name="Shape 1580"/>
          <p:cNvSpPr/>
          <p:nvPr/>
        </p:nvSpPr>
        <p:spPr>
          <a:xfrm>
            <a:off x="6181018" y="1288112"/>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100"/>
          </a:p>
        </p:txBody>
      </p:sp>
      <p:grpSp>
        <p:nvGrpSpPr>
          <p:cNvPr id="1581" name="Shape 1581"/>
          <p:cNvGrpSpPr/>
          <p:nvPr/>
        </p:nvGrpSpPr>
        <p:grpSpPr>
          <a:xfrm>
            <a:off x="2848570" y="1288111"/>
            <a:ext cx="1428342" cy="1430780"/>
            <a:chOff x="0" y="0"/>
            <a:chExt cx="2031492" cy="2031492"/>
          </a:xfrm>
        </p:grpSpPr>
        <p:pic>
          <p:nvPicPr>
            <p:cNvPr id="1582" name="Shape 1582"/>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583" name="Shape 1583"/>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100"/>
            </a:p>
          </p:txBody>
        </p:sp>
        <p:sp>
          <p:nvSpPr>
            <p:cNvPr id="1584" name="Shape 1584"/>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1585" name="Shape 1585"/>
          <p:cNvGrpSpPr/>
          <p:nvPr/>
        </p:nvGrpSpPr>
        <p:grpSpPr>
          <a:xfrm>
            <a:off x="4473773" y="1288111"/>
            <a:ext cx="1428342" cy="1430780"/>
            <a:chOff x="0" y="0"/>
            <a:chExt cx="2031492" cy="2031492"/>
          </a:xfrm>
        </p:grpSpPr>
        <p:pic>
          <p:nvPicPr>
            <p:cNvPr id="1586" name="Shape 1586"/>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587" name="Shape 1587"/>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588" name="Shape 1588"/>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589" name="Shape 1589"/>
          <p:cNvGrpSpPr/>
          <p:nvPr/>
        </p:nvGrpSpPr>
        <p:grpSpPr>
          <a:xfrm>
            <a:off x="2848570" y="2898249"/>
            <a:ext cx="1428342" cy="1430780"/>
            <a:chOff x="0" y="0"/>
            <a:chExt cx="2031492" cy="2031492"/>
          </a:xfrm>
        </p:grpSpPr>
        <p:pic>
          <p:nvPicPr>
            <p:cNvPr id="1590" name="Shape 1590"/>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591" name="Shape 1591"/>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592" name="Shape 1592"/>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593" name="Shape 1593"/>
          <p:cNvGrpSpPr/>
          <p:nvPr/>
        </p:nvGrpSpPr>
        <p:grpSpPr>
          <a:xfrm>
            <a:off x="4473773" y="2898249"/>
            <a:ext cx="1428342" cy="1430780"/>
            <a:chOff x="0" y="0"/>
            <a:chExt cx="2031492" cy="2031492"/>
          </a:xfrm>
        </p:grpSpPr>
        <p:pic>
          <p:nvPicPr>
            <p:cNvPr id="1594" name="Shape 1594"/>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595" name="Shape 1595"/>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596" name="Shape 1596"/>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1597" name="Shape 1597"/>
          <p:cNvSpPr/>
          <p:nvPr/>
        </p:nvSpPr>
        <p:spPr>
          <a:xfrm>
            <a:off x="6286525" y="2927943"/>
            <a:ext cx="23424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a:t>
            </a:r>
            <a:endParaRPr sz="1100"/>
          </a:p>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100"/>
          </a:p>
        </p:txBody>
      </p:sp>
    </p:spTree>
  </p:cSld>
  <p:clrMapOvr>
    <a:masterClrMapping/>
  </p:clrMapOvr>
  <p:transition spd="med">
    <p:fade thruBlk="1"/>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01"/>
        <p:cNvGrpSpPr/>
        <p:nvPr/>
      </p:nvGrpSpPr>
      <p:grpSpPr>
        <a:xfrm>
          <a:off x="0" y="0"/>
          <a:ext cx="0" cy="0"/>
          <a:chOff x="0" y="0"/>
          <a:chExt cx="0" cy="0"/>
        </a:xfrm>
      </p:grpSpPr>
      <p:sp>
        <p:nvSpPr>
          <p:cNvPr id="1602" name="Shape 1602"/>
          <p:cNvSpPr txBox="1">
            <a:spLocks noGrp="1"/>
          </p:cNvSpPr>
          <p:nvPr>
            <p:ph type="title"/>
          </p:nvPr>
        </p:nvSpPr>
        <p:spPr>
          <a:xfrm>
            <a:off x="348699" y="420265"/>
            <a:ext cx="8324100" cy="516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
        <p:nvSpPr>
          <p:cNvPr id="1603" name="Shape 1603"/>
          <p:cNvSpPr txBox="1">
            <a:spLocks noGrp="1"/>
          </p:cNvSpPr>
          <p:nvPr>
            <p:ph type="body" idx="1"/>
          </p:nvPr>
        </p:nvSpPr>
        <p:spPr>
          <a:xfrm>
            <a:off x="348699" y="1024358"/>
            <a:ext cx="8324100" cy="3206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04" name="Shape 1604"/>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605" name="Shape 1605"/>
          <p:cNvCxnSpPr/>
          <p:nvPr/>
        </p:nvCxnSpPr>
        <p:spPr>
          <a:xfrm>
            <a:off x="416052"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1606" name="Shape 1606"/>
          <p:cNvPicPr preferRelativeResize="0"/>
          <p:nvPr/>
        </p:nvPicPr>
        <p:blipFill rotWithShape="1">
          <a:blip r:embed="rId2">
            <a:alphaModFix/>
          </a:blip>
          <a:srcRect/>
          <a:stretch/>
        </p:blipFill>
        <p:spPr>
          <a:xfrm>
            <a:off x="8515350" y="4790684"/>
            <a:ext cx="224391" cy="224002"/>
          </a:xfrm>
          <a:prstGeom prst="rect">
            <a:avLst/>
          </a:prstGeom>
          <a:noFill/>
          <a:ln>
            <a:noFill/>
          </a:ln>
        </p:spPr>
      </p:pic>
      <p:cxnSp>
        <p:nvCxnSpPr>
          <p:cNvPr id="1607" name="Shape 1607"/>
          <p:cNvCxnSpPr/>
          <p:nvPr/>
        </p:nvCxnSpPr>
        <p:spPr>
          <a:xfrm>
            <a:off x="416052" y="420264"/>
            <a:ext cx="8312100" cy="0"/>
          </a:xfrm>
          <a:prstGeom prst="straightConnector1">
            <a:avLst/>
          </a:prstGeom>
          <a:noFill/>
          <a:ln w="9525" cap="flat" cmpd="sng">
            <a:solidFill>
              <a:srgbClr val="000000"/>
            </a:solidFill>
            <a:prstDash val="solid"/>
            <a:round/>
            <a:headEnd type="none" w="sm" len="sm"/>
            <a:tailEnd type="none" w="sm" len="sm"/>
          </a:ln>
        </p:spPr>
      </p:cxnSp>
      <p:cxnSp>
        <p:nvCxnSpPr>
          <p:cNvPr id="1608" name="Shape 1608"/>
          <p:cNvCxnSpPr/>
          <p:nvPr/>
        </p:nvCxnSpPr>
        <p:spPr>
          <a:xfrm>
            <a:off x="416052" y="858414"/>
            <a:ext cx="83121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609"/>
        <p:cNvGrpSpPr/>
        <p:nvPr/>
      </p:nvGrpSpPr>
      <p:grpSpPr>
        <a:xfrm>
          <a:off x="0" y="0"/>
          <a:ext cx="0" cy="0"/>
          <a:chOff x="0" y="0"/>
          <a:chExt cx="0" cy="0"/>
        </a:xfrm>
      </p:grpSpPr>
      <p:pic>
        <p:nvPicPr>
          <p:cNvPr id="1610" name="Shape 1610"/>
          <p:cNvPicPr preferRelativeResize="0"/>
          <p:nvPr/>
        </p:nvPicPr>
        <p:blipFill rotWithShape="1">
          <a:blip r:embed="rId2">
            <a:alphaModFix/>
          </a:blip>
          <a:srcRect/>
          <a:stretch/>
        </p:blipFill>
        <p:spPr>
          <a:xfrm>
            <a:off x="442674" y="530558"/>
            <a:ext cx="2050679" cy="226110"/>
          </a:xfrm>
          <a:prstGeom prst="rect">
            <a:avLst/>
          </a:prstGeom>
          <a:noFill/>
          <a:ln>
            <a:noFill/>
          </a:ln>
        </p:spPr>
      </p:pic>
      <p:cxnSp>
        <p:nvCxnSpPr>
          <p:cNvPr id="1611" name="Shape 1611"/>
          <p:cNvCxnSpPr/>
          <p:nvPr/>
        </p:nvCxnSpPr>
        <p:spPr>
          <a:xfrm>
            <a:off x="416052" y="428892"/>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1612" name="Shape 1612"/>
          <p:cNvCxnSpPr/>
          <p:nvPr/>
        </p:nvCxnSpPr>
        <p:spPr>
          <a:xfrm>
            <a:off x="416052" y="858741"/>
            <a:ext cx="8312100" cy="0"/>
          </a:xfrm>
          <a:prstGeom prst="straightConnector1">
            <a:avLst/>
          </a:prstGeom>
          <a:noFill/>
          <a:ln w="9525" cap="flat" cmpd="sng">
            <a:solidFill>
              <a:srgbClr val="FFFFFF"/>
            </a:solidFill>
            <a:prstDash val="solid"/>
            <a:miter lim="8000"/>
            <a:headEnd type="none" w="sm" len="sm"/>
            <a:tailEnd type="none" w="sm" len="sm"/>
          </a:ln>
        </p:spPr>
      </p:cxnSp>
      <p:sp>
        <p:nvSpPr>
          <p:cNvPr id="1613" name="Shape 1613"/>
          <p:cNvSpPr txBox="1"/>
          <p:nvPr/>
        </p:nvSpPr>
        <p:spPr>
          <a:xfrm>
            <a:off x="327518" y="4750802"/>
            <a:ext cx="7992000" cy="2913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100"/>
          </a:p>
        </p:txBody>
      </p:sp>
      <p:cxnSp>
        <p:nvCxnSpPr>
          <p:cNvPr id="1614" name="Shape 1614"/>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1615" name="Shape 1615"/>
          <p:cNvPicPr preferRelativeResize="0"/>
          <p:nvPr/>
        </p:nvPicPr>
        <p:blipFill rotWithShape="1">
          <a:blip r:embed="rId3">
            <a:alphaModFix/>
          </a:blip>
          <a:srcRect/>
          <a:stretch/>
        </p:blipFill>
        <p:spPr>
          <a:xfrm>
            <a:off x="8501586" y="4783282"/>
            <a:ext cx="225921" cy="225921"/>
          </a:xfrm>
          <a:prstGeom prst="rect">
            <a:avLst/>
          </a:prstGeom>
          <a:noFill/>
          <a:ln>
            <a:noFill/>
          </a:ln>
        </p:spPr>
      </p:pic>
    </p:spTree>
  </p:cSld>
  <p:clrMapOvr>
    <a:masterClrMapping/>
  </p:clrMapOvr>
  <p:transition spd="med">
    <p:fade thruBlk="1"/>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616"/>
        <p:cNvGrpSpPr/>
        <p:nvPr/>
      </p:nvGrpSpPr>
      <p:grpSpPr>
        <a:xfrm>
          <a:off x="0" y="0"/>
          <a:ext cx="0" cy="0"/>
          <a:chOff x="0" y="0"/>
          <a:chExt cx="0" cy="0"/>
        </a:xfrm>
      </p:grpSpPr>
      <p:cxnSp>
        <p:nvCxnSpPr>
          <p:cNvPr id="1617" name="Shape 1617"/>
          <p:cNvCxnSpPr/>
          <p:nvPr/>
        </p:nvCxnSpPr>
        <p:spPr>
          <a:xfrm>
            <a:off x="416052" y="422769"/>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1618" name="Shape 1618"/>
          <p:cNvCxnSpPr/>
          <p:nvPr/>
        </p:nvCxnSpPr>
        <p:spPr>
          <a:xfrm>
            <a:off x="416052" y="858741"/>
            <a:ext cx="8312100" cy="0"/>
          </a:xfrm>
          <a:prstGeom prst="straightConnector1">
            <a:avLst/>
          </a:prstGeom>
          <a:noFill/>
          <a:ln w="9525" cap="flat" cmpd="sng">
            <a:solidFill>
              <a:srgbClr val="FFFFFF"/>
            </a:solidFill>
            <a:prstDash val="solid"/>
            <a:miter lim="8000"/>
            <a:headEnd type="none" w="sm" len="sm"/>
            <a:tailEnd type="none" w="sm" len="sm"/>
          </a:ln>
        </p:spPr>
      </p:cxnSp>
      <p:sp>
        <p:nvSpPr>
          <p:cNvPr id="1619" name="Shape 1619"/>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620" name="Shape 1620"/>
          <p:cNvCxnSpPr/>
          <p:nvPr/>
        </p:nvCxnSpPr>
        <p:spPr>
          <a:xfrm>
            <a:off x="416052"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1621" name="Shape 1621"/>
          <p:cNvPicPr preferRelativeResize="0"/>
          <p:nvPr/>
        </p:nvPicPr>
        <p:blipFill rotWithShape="1">
          <a:blip r:embed="rId2">
            <a:alphaModFix/>
          </a:blip>
          <a:srcRect/>
          <a:stretch/>
        </p:blipFill>
        <p:spPr>
          <a:xfrm>
            <a:off x="8522035" y="4798275"/>
            <a:ext cx="205366" cy="205366"/>
          </a:xfrm>
          <a:prstGeom prst="rect">
            <a:avLst/>
          </a:prstGeom>
          <a:noFill/>
          <a:ln>
            <a:noFill/>
          </a:ln>
        </p:spPr>
      </p:pic>
      <p:sp>
        <p:nvSpPr>
          <p:cNvPr id="1622" name="Shape 1622"/>
          <p:cNvSpPr txBox="1">
            <a:spLocks noGrp="1"/>
          </p:cNvSpPr>
          <p:nvPr>
            <p:ph type="title"/>
          </p:nvPr>
        </p:nvSpPr>
        <p:spPr>
          <a:xfrm>
            <a:off x="348699" y="422770"/>
            <a:ext cx="8324100" cy="502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Tree>
  </p:cSld>
  <p:clrMapOvr>
    <a:masterClrMapping/>
  </p:clrMapOvr>
  <p:transition spd="med">
    <p:fade thruBlk="1"/>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1623"/>
        <p:cNvGrpSpPr/>
        <p:nvPr/>
      </p:nvGrpSpPr>
      <p:grpSpPr>
        <a:xfrm>
          <a:off x="0" y="0"/>
          <a:ext cx="0" cy="0"/>
          <a:chOff x="0" y="0"/>
          <a:chExt cx="0" cy="0"/>
        </a:xfrm>
      </p:grpSpPr>
      <p:sp>
        <p:nvSpPr>
          <p:cNvPr id="1624" name="Shape 1624"/>
          <p:cNvSpPr txBox="1">
            <a:spLocks noGrp="1"/>
          </p:cNvSpPr>
          <p:nvPr>
            <p:ph type="body" idx="1"/>
          </p:nvPr>
        </p:nvSpPr>
        <p:spPr>
          <a:xfrm>
            <a:off x="446485" y="1700373"/>
            <a:ext cx="8250900" cy="2564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Merriweather Sans"/>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Merriweather Sans"/>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Merriweather Sans"/>
              <a:buChar char="‣"/>
              <a:defRPr sz="12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25" name="Shape 1625"/>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626" name="Shape 1626"/>
          <p:cNvCxnSpPr/>
          <p:nvPr/>
        </p:nvCxnSpPr>
        <p:spPr>
          <a:xfrm>
            <a:off x="416053"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1627" name="Shape 1627"/>
          <p:cNvPicPr preferRelativeResize="0"/>
          <p:nvPr/>
        </p:nvPicPr>
        <p:blipFill rotWithShape="1">
          <a:blip r:embed="rId2">
            <a:alphaModFix/>
          </a:blip>
          <a:srcRect/>
          <a:stretch/>
        </p:blipFill>
        <p:spPr>
          <a:xfrm>
            <a:off x="8515352" y="4790686"/>
            <a:ext cx="224391" cy="224002"/>
          </a:xfrm>
          <a:prstGeom prst="rect">
            <a:avLst/>
          </a:prstGeom>
          <a:noFill/>
          <a:ln>
            <a:noFill/>
          </a:ln>
        </p:spPr>
      </p:pic>
      <p:cxnSp>
        <p:nvCxnSpPr>
          <p:cNvPr id="1628" name="Shape 1628"/>
          <p:cNvCxnSpPr/>
          <p:nvPr/>
        </p:nvCxnSpPr>
        <p:spPr>
          <a:xfrm>
            <a:off x="416053" y="420266"/>
            <a:ext cx="8312100" cy="0"/>
          </a:xfrm>
          <a:prstGeom prst="straightConnector1">
            <a:avLst/>
          </a:prstGeom>
          <a:noFill/>
          <a:ln w="9525" cap="flat" cmpd="sng">
            <a:solidFill>
              <a:srgbClr val="000000"/>
            </a:solidFill>
            <a:prstDash val="solid"/>
            <a:round/>
            <a:headEnd type="none" w="sm" len="sm"/>
            <a:tailEnd type="none" w="sm" len="sm"/>
          </a:ln>
        </p:spPr>
      </p:cxnSp>
      <p:cxnSp>
        <p:nvCxnSpPr>
          <p:cNvPr id="1629" name="Shape 1629"/>
          <p:cNvCxnSpPr/>
          <p:nvPr/>
        </p:nvCxnSpPr>
        <p:spPr>
          <a:xfrm>
            <a:off x="416053" y="858414"/>
            <a:ext cx="8312100" cy="0"/>
          </a:xfrm>
          <a:prstGeom prst="straightConnector1">
            <a:avLst/>
          </a:prstGeom>
          <a:noFill/>
          <a:ln w="9525" cap="flat" cmpd="sng">
            <a:solidFill>
              <a:srgbClr val="000000"/>
            </a:solidFill>
            <a:prstDash val="solid"/>
            <a:round/>
            <a:headEnd type="none" w="sm" len="sm"/>
            <a:tailEnd type="none" w="sm" len="sm"/>
          </a:ln>
        </p:spPr>
      </p:cxnSp>
      <p:sp>
        <p:nvSpPr>
          <p:cNvPr id="1630" name="Shape 1630"/>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
        <p:nvSpPr>
          <p:cNvPr id="1631" name="Shape 1631"/>
          <p:cNvSpPr txBox="1"/>
          <p:nvPr/>
        </p:nvSpPr>
        <p:spPr>
          <a:xfrm>
            <a:off x="446486" y="1090651"/>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LEARNING OBJECTIVES</a:t>
            </a:r>
            <a:endParaRPr sz="1100"/>
          </a:p>
        </p:txBody>
      </p:sp>
    </p:spTree>
  </p:cSld>
  <p:clrMapOvr>
    <a:masterClrMapping/>
  </p:clrMapOvr>
  <p:transition spd="med">
    <p:fade thruBlk="1"/>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632"/>
        <p:cNvGrpSpPr/>
        <p:nvPr/>
      </p:nvGrpSpPr>
      <p:grpSpPr>
        <a:xfrm>
          <a:off x="0" y="0"/>
          <a:ext cx="0" cy="0"/>
          <a:chOff x="0" y="0"/>
          <a:chExt cx="0" cy="0"/>
        </a:xfrm>
      </p:grpSpPr>
      <p:cxnSp>
        <p:nvCxnSpPr>
          <p:cNvPr id="1633" name="Shape 1633"/>
          <p:cNvCxnSpPr/>
          <p:nvPr/>
        </p:nvCxnSpPr>
        <p:spPr>
          <a:xfrm>
            <a:off x="446485" y="447261"/>
            <a:ext cx="8250900" cy="0"/>
          </a:xfrm>
          <a:prstGeom prst="straightConnector1">
            <a:avLst/>
          </a:prstGeom>
          <a:noFill/>
          <a:ln>
            <a:noFill/>
          </a:ln>
        </p:spPr>
      </p:cxnSp>
      <p:cxnSp>
        <p:nvCxnSpPr>
          <p:cNvPr id="1634" name="Shape 1634"/>
          <p:cNvCxnSpPr/>
          <p:nvPr/>
        </p:nvCxnSpPr>
        <p:spPr>
          <a:xfrm>
            <a:off x="446485" y="858741"/>
            <a:ext cx="8250900" cy="0"/>
          </a:xfrm>
          <a:prstGeom prst="straightConnector1">
            <a:avLst/>
          </a:prstGeom>
          <a:noFill/>
          <a:ln>
            <a:noFill/>
          </a:ln>
        </p:spPr>
      </p:cxnSp>
      <p:cxnSp>
        <p:nvCxnSpPr>
          <p:cNvPr id="1635" name="Shape 1635"/>
          <p:cNvCxnSpPr/>
          <p:nvPr/>
        </p:nvCxnSpPr>
        <p:spPr>
          <a:xfrm rot="10800000" flipH="1">
            <a:off x="2750345" y="3790227"/>
            <a:ext cx="2626200" cy="300"/>
          </a:xfrm>
          <a:prstGeom prst="straightConnector1">
            <a:avLst/>
          </a:prstGeom>
          <a:noFill/>
          <a:ln>
            <a:noFill/>
          </a:ln>
        </p:spPr>
      </p:cxnSp>
      <p:cxnSp>
        <p:nvCxnSpPr>
          <p:cNvPr id="1636" name="Shape 1636"/>
          <p:cNvCxnSpPr/>
          <p:nvPr/>
        </p:nvCxnSpPr>
        <p:spPr>
          <a:xfrm rot="10800000" flipH="1">
            <a:off x="2750345" y="1565676"/>
            <a:ext cx="2626200" cy="300"/>
          </a:xfrm>
          <a:prstGeom prst="straightConnector1">
            <a:avLst/>
          </a:prstGeom>
          <a:noFill/>
          <a:ln>
            <a:noFill/>
          </a:ln>
        </p:spPr>
      </p:cxnSp>
      <p:sp>
        <p:nvSpPr>
          <p:cNvPr id="1637" name="Shape 1637"/>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638" name="Shape 1638"/>
          <p:cNvCxnSpPr/>
          <p:nvPr/>
        </p:nvCxnSpPr>
        <p:spPr>
          <a:xfrm>
            <a:off x="416052"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1639" name="Shape 1639"/>
          <p:cNvPicPr preferRelativeResize="0"/>
          <p:nvPr/>
        </p:nvPicPr>
        <p:blipFill rotWithShape="1">
          <a:blip r:embed="rId2">
            <a:alphaModFix/>
          </a:blip>
          <a:srcRect/>
          <a:stretch/>
        </p:blipFill>
        <p:spPr>
          <a:xfrm>
            <a:off x="8515350" y="4790684"/>
            <a:ext cx="224391" cy="224002"/>
          </a:xfrm>
          <a:prstGeom prst="rect">
            <a:avLst/>
          </a:prstGeom>
          <a:noFill/>
          <a:ln>
            <a:noFill/>
          </a:ln>
        </p:spPr>
      </p:pic>
      <p:cxnSp>
        <p:nvCxnSpPr>
          <p:cNvPr id="1640" name="Shape 1640"/>
          <p:cNvCxnSpPr/>
          <p:nvPr/>
        </p:nvCxnSpPr>
        <p:spPr>
          <a:xfrm>
            <a:off x="416052" y="420264"/>
            <a:ext cx="8312100" cy="0"/>
          </a:xfrm>
          <a:prstGeom prst="straightConnector1">
            <a:avLst/>
          </a:prstGeom>
          <a:noFill/>
          <a:ln w="9525" cap="flat" cmpd="sng">
            <a:solidFill>
              <a:srgbClr val="000000"/>
            </a:solidFill>
            <a:prstDash val="solid"/>
            <a:round/>
            <a:headEnd type="none" w="sm" len="sm"/>
            <a:tailEnd type="none" w="sm" len="sm"/>
          </a:ln>
        </p:spPr>
      </p:cxnSp>
      <p:cxnSp>
        <p:nvCxnSpPr>
          <p:cNvPr id="1641" name="Shape 1641"/>
          <p:cNvCxnSpPr/>
          <p:nvPr/>
        </p:nvCxnSpPr>
        <p:spPr>
          <a:xfrm>
            <a:off x="416052" y="858414"/>
            <a:ext cx="8312100" cy="0"/>
          </a:xfrm>
          <a:prstGeom prst="straightConnector1">
            <a:avLst/>
          </a:prstGeom>
          <a:noFill/>
          <a:ln w="9525" cap="flat" cmpd="sng">
            <a:solidFill>
              <a:srgbClr val="000000"/>
            </a:solidFill>
            <a:prstDash val="solid"/>
            <a:round/>
            <a:headEnd type="none" w="sm" len="sm"/>
            <a:tailEnd type="none" w="sm" len="sm"/>
          </a:ln>
        </p:spPr>
      </p:cxnSp>
      <p:pic>
        <p:nvPicPr>
          <p:cNvPr id="1642" name="Shape 1642"/>
          <p:cNvPicPr preferRelativeResize="0"/>
          <p:nvPr/>
        </p:nvPicPr>
        <p:blipFill rotWithShape="1">
          <a:blip r:embed="rId3">
            <a:alphaModFix/>
          </a:blip>
          <a:srcRect/>
          <a:stretch/>
        </p:blipFill>
        <p:spPr>
          <a:xfrm>
            <a:off x="749953" y="2184856"/>
            <a:ext cx="668564" cy="668564"/>
          </a:xfrm>
          <a:prstGeom prst="rect">
            <a:avLst/>
          </a:prstGeom>
          <a:noFill/>
          <a:ln>
            <a:noFill/>
          </a:ln>
        </p:spPr>
      </p:pic>
      <p:sp>
        <p:nvSpPr>
          <p:cNvPr id="1643" name="Shape 1643"/>
          <p:cNvSpPr txBox="1"/>
          <p:nvPr/>
        </p:nvSpPr>
        <p:spPr>
          <a:xfrm>
            <a:off x="672596" y="2303169"/>
            <a:ext cx="8244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None/>
            </a:pPr>
            <a:r>
              <a:rPr lang="en" sz="800" b="1" i="0" u="none" strike="noStrike" cap="none">
                <a:solidFill>
                  <a:srgbClr val="FFFFFF"/>
                </a:solidFill>
                <a:latin typeface="Oswald"/>
                <a:ea typeface="Oswald"/>
                <a:cs typeface="Oswald"/>
                <a:sym typeface="Oswald"/>
              </a:rPr>
              <a:t>ACTIVITY</a:t>
            </a:r>
            <a:endParaRPr sz="1100"/>
          </a:p>
          <a:p>
            <a:pPr marL="0" marR="0" lvl="0" indent="0" algn="l" rtl="0">
              <a:lnSpc>
                <a:spcPct val="115000"/>
              </a:lnSpc>
              <a:spcBef>
                <a:spcPts val="0"/>
              </a:spcBef>
              <a:spcAft>
                <a:spcPts val="0"/>
              </a:spcAft>
              <a:buNone/>
            </a:pPr>
            <a:endParaRPr sz="700" b="0" i="0" u="none" strike="noStrike" cap="none">
              <a:solidFill>
                <a:srgbClr val="FFFFFF"/>
              </a:solidFill>
              <a:latin typeface="Oswald"/>
              <a:ea typeface="Oswald"/>
              <a:cs typeface="Oswald"/>
              <a:sym typeface="Oswald"/>
            </a:endParaRPr>
          </a:p>
        </p:txBody>
      </p:sp>
      <p:sp>
        <p:nvSpPr>
          <p:cNvPr id="1644" name="Shape 1644"/>
          <p:cNvSpPr/>
          <p:nvPr/>
        </p:nvSpPr>
        <p:spPr>
          <a:xfrm>
            <a:off x="2168481" y="3539806"/>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500" b="1" i="0" u="none" strike="noStrike" cap="none">
                <a:solidFill>
                  <a:srgbClr val="000000"/>
                </a:solidFill>
                <a:latin typeface="Oswald"/>
                <a:ea typeface="Oswald"/>
                <a:cs typeface="Oswald"/>
                <a:sym typeface="Oswald"/>
              </a:rPr>
              <a:t>DELIVERABLE</a:t>
            </a:r>
            <a:endParaRPr sz="1400" b="1" i="0" u="none" strike="noStrike" cap="none">
              <a:solidFill>
                <a:srgbClr val="000000"/>
              </a:solidFill>
              <a:latin typeface="Oswald"/>
              <a:ea typeface="Oswald"/>
              <a:cs typeface="Oswald"/>
              <a:sym typeface="Oswald"/>
            </a:endParaRPr>
          </a:p>
        </p:txBody>
      </p:sp>
      <p:cxnSp>
        <p:nvCxnSpPr>
          <p:cNvPr id="1645" name="Shape 1645"/>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1646" name="Shape 1646"/>
          <p:cNvSpPr txBox="1">
            <a:spLocks noGrp="1"/>
          </p:cNvSpPr>
          <p:nvPr>
            <p:ph type="body" idx="1"/>
          </p:nvPr>
        </p:nvSpPr>
        <p:spPr>
          <a:xfrm>
            <a:off x="2166403" y="1732321"/>
            <a:ext cx="5642100" cy="1527000"/>
          </a:xfrm>
          <a:prstGeom prst="rect">
            <a:avLst/>
          </a:prstGeom>
          <a:noFill/>
          <a:ln>
            <a:noFill/>
          </a:ln>
        </p:spPr>
        <p:txBody>
          <a:bodyPr spcFirstLastPara="1" wrap="square" lIns="68575" tIns="68575" rIns="68575" bIns="68575" anchor="t" anchorCtr="0"/>
          <a:lstStyle>
            <a:lvl1pPr marL="457200" marR="0" lvl="0" indent="-330200" algn="l" rtl="0">
              <a:lnSpc>
                <a:spcPct val="114000"/>
              </a:lnSpc>
              <a:spcBef>
                <a:spcPts val="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1pPr>
            <a:lvl2pPr marL="914400" marR="0" lvl="1" indent="-311150" algn="l" rtl="0">
              <a:lnSpc>
                <a:spcPct val="114000"/>
              </a:lnSpc>
              <a:spcBef>
                <a:spcPts val="400"/>
              </a:spcBef>
              <a:spcAft>
                <a:spcPts val="0"/>
              </a:spcAft>
              <a:buClr>
                <a:schemeClr val="dk1"/>
              </a:buClr>
              <a:buSzPts val="1300"/>
              <a:buFont typeface="Calibri"/>
              <a:buAutoNum type="arabicPeriod"/>
              <a:defRPr sz="1300" b="0" i="0" u="none" strike="noStrike" cap="none">
                <a:solidFill>
                  <a:schemeClr val="dk1"/>
                </a:solidFill>
                <a:latin typeface="Georgia"/>
                <a:ea typeface="Georgia"/>
                <a:cs typeface="Georgia"/>
                <a:sym typeface="Georgia"/>
              </a:defRPr>
            </a:lvl2pPr>
            <a:lvl3pPr marL="1371600" marR="0" lvl="2" indent="-304800" algn="l" rtl="0">
              <a:lnSpc>
                <a:spcPct val="114000"/>
              </a:lnSpc>
              <a:spcBef>
                <a:spcPts val="700"/>
              </a:spcBef>
              <a:spcAft>
                <a:spcPts val="0"/>
              </a:spcAft>
              <a:buClr>
                <a:schemeClr val="dk1"/>
              </a:buClr>
              <a:buSzPts val="1200"/>
              <a:buFont typeface="Calibri"/>
              <a:buAutoNum type="arabicPeriod"/>
              <a:defRPr sz="1200" b="0" i="0" u="none" strike="noStrike" cap="none">
                <a:solidFill>
                  <a:schemeClr val="dk1"/>
                </a:solidFill>
                <a:latin typeface="Georgia"/>
                <a:ea typeface="Georgia"/>
                <a:cs typeface="Georgia"/>
                <a:sym typeface="Georgia"/>
              </a:defRPr>
            </a:lvl3pPr>
            <a:lvl4pPr marL="1828800" marR="0" lvl="3"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4pPr>
            <a:lvl5pPr marL="2286000" marR="0" lvl="4"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47" name="Shape 1647"/>
          <p:cNvSpPr txBox="1"/>
          <p:nvPr/>
        </p:nvSpPr>
        <p:spPr>
          <a:xfrm>
            <a:off x="2167442" y="1348180"/>
            <a:ext cx="2627100" cy="300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Font typeface="Oswald"/>
              <a:buNone/>
            </a:pPr>
            <a:r>
              <a:rPr lang="en" sz="1500" b="1" i="0" u="none" strike="noStrike" cap="none">
                <a:solidFill>
                  <a:srgbClr val="000000"/>
                </a:solidFill>
                <a:latin typeface="Oswald"/>
                <a:ea typeface="Oswald"/>
                <a:cs typeface="Oswald"/>
                <a:sym typeface="Oswald"/>
              </a:rPr>
              <a:t>DIRECTIONS</a:t>
            </a:r>
            <a:endParaRPr sz="1500" b="0" i="0" u="none" strike="noStrike" cap="none">
              <a:solidFill>
                <a:schemeClr val="dk1"/>
              </a:solidFill>
              <a:latin typeface="Calibri"/>
              <a:ea typeface="Calibri"/>
              <a:cs typeface="Calibri"/>
              <a:sym typeface="Calibri"/>
            </a:endParaRPr>
          </a:p>
        </p:txBody>
      </p:sp>
      <p:sp>
        <p:nvSpPr>
          <p:cNvPr id="1648" name="Shape 1648"/>
          <p:cNvSpPr txBox="1">
            <a:spLocks noGrp="1"/>
          </p:cNvSpPr>
          <p:nvPr>
            <p:ph type="body" idx="2"/>
          </p:nvPr>
        </p:nvSpPr>
        <p:spPr>
          <a:xfrm>
            <a:off x="2424064" y="3708181"/>
            <a:ext cx="5384400" cy="280200"/>
          </a:xfrm>
          <a:prstGeom prst="rect">
            <a:avLst/>
          </a:prstGeom>
          <a:noFill/>
          <a:ln>
            <a:noFill/>
          </a:ln>
        </p:spPr>
        <p:txBody>
          <a:bodyPr spcFirstLastPara="1" wrap="square" lIns="68575" tIns="68575" rIns="68575" bIns="68575" anchor="t" anchorCtr="0"/>
          <a:lstStyle>
            <a:lvl1pPr marL="457200" marR="0" lvl="0" indent="-228600" algn="l" rtl="0">
              <a:lnSpc>
                <a:spcPct val="114000"/>
              </a:lnSpc>
              <a:spcBef>
                <a:spcPts val="0"/>
              </a:spcBef>
              <a:spcAft>
                <a:spcPts val="0"/>
              </a:spcAft>
              <a:buClr>
                <a:schemeClr val="dk1"/>
              </a:buClr>
              <a:buSzPts val="2100"/>
              <a:buFont typeface="Calibri"/>
              <a:buNone/>
              <a:defRPr sz="16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400"/>
              </a:spcBef>
              <a:spcAft>
                <a:spcPts val="0"/>
              </a:spcAft>
              <a:buClr>
                <a:schemeClr val="dk1"/>
              </a:buClr>
              <a:buSzPts val="1800"/>
              <a:buFont typeface="Calibri"/>
              <a:buNone/>
              <a:defRPr sz="13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700"/>
              </a:spcBef>
              <a:spcAft>
                <a:spcPts val="0"/>
              </a:spcAft>
              <a:buClr>
                <a:schemeClr val="dk1"/>
              </a:buClr>
              <a:buSzPts val="1500"/>
              <a:buFont typeface="Calibri"/>
              <a:buNone/>
              <a:defRPr sz="12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300"/>
              <a:buFont typeface="Calibri"/>
              <a:buNone/>
              <a:defRPr sz="11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200"/>
              <a:buFont typeface="Calibri"/>
              <a:buNone/>
              <a:defRPr sz="11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49" name="Shape 1649"/>
          <p:cNvSpPr txBox="1">
            <a:spLocks noGrp="1"/>
          </p:cNvSpPr>
          <p:nvPr>
            <p:ph type="title"/>
          </p:nvPr>
        </p:nvSpPr>
        <p:spPr>
          <a:xfrm>
            <a:off x="348699" y="420265"/>
            <a:ext cx="8324100" cy="516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Tree>
  </p:cSld>
  <p:clrMapOvr>
    <a:masterClrMapping/>
  </p:clrMapOvr>
  <p:transition spd="med">
    <p:fade thruBlk="1"/>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50"/>
        <p:cNvGrpSpPr/>
        <p:nvPr/>
      </p:nvGrpSpPr>
      <p:grpSpPr>
        <a:xfrm>
          <a:off x="0" y="0"/>
          <a:ext cx="0" cy="0"/>
          <a:chOff x="0" y="0"/>
          <a:chExt cx="0" cy="0"/>
        </a:xfrm>
      </p:grpSpPr>
      <p:sp>
        <p:nvSpPr>
          <p:cNvPr id="1651" name="Shape 1651"/>
          <p:cNvSpPr txBox="1">
            <a:spLocks noGrp="1"/>
          </p:cNvSpPr>
          <p:nvPr>
            <p:ph type="title"/>
          </p:nvPr>
        </p:nvSpPr>
        <p:spPr>
          <a:xfrm>
            <a:off x="349720" y="420263"/>
            <a:ext cx="7886700" cy="523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
        <p:nvSpPr>
          <p:cNvPr id="1652" name="Shape 1652"/>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653" name="Shape 1653"/>
          <p:cNvCxnSpPr/>
          <p:nvPr/>
        </p:nvCxnSpPr>
        <p:spPr>
          <a:xfrm>
            <a:off x="416052"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1654" name="Shape 1654"/>
          <p:cNvPicPr preferRelativeResize="0"/>
          <p:nvPr/>
        </p:nvPicPr>
        <p:blipFill rotWithShape="1">
          <a:blip r:embed="rId2">
            <a:alphaModFix/>
          </a:blip>
          <a:srcRect/>
          <a:stretch/>
        </p:blipFill>
        <p:spPr>
          <a:xfrm>
            <a:off x="8515350" y="4790684"/>
            <a:ext cx="224391" cy="224002"/>
          </a:xfrm>
          <a:prstGeom prst="rect">
            <a:avLst/>
          </a:prstGeom>
          <a:noFill/>
          <a:ln>
            <a:noFill/>
          </a:ln>
        </p:spPr>
      </p:pic>
      <p:cxnSp>
        <p:nvCxnSpPr>
          <p:cNvPr id="1655" name="Shape 1655"/>
          <p:cNvCxnSpPr/>
          <p:nvPr/>
        </p:nvCxnSpPr>
        <p:spPr>
          <a:xfrm>
            <a:off x="416052" y="420264"/>
            <a:ext cx="8312100" cy="0"/>
          </a:xfrm>
          <a:prstGeom prst="straightConnector1">
            <a:avLst/>
          </a:prstGeom>
          <a:noFill/>
          <a:ln w="9525" cap="flat" cmpd="sng">
            <a:solidFill>
              <a:srgbClr val="000000"/>
            </a:solidFill>
            <a:prstDash val="solid"/>
            <a:round/>
            <a:headEnd type="none" w="sm" len="sm"/>
            <a:tailEnd type="none" w="sm" len="sm"/>
          </a:ln>
        </p:spPr>
      </p:cxnSp>
      <p:cxnSp>
        <p:nvCxnSpPr>
          <p:cNvPr id="1656" name="Shape 1656"/>
          <p:cNvCxnSpPr/>
          <p:nvPr/>
        </p:nvCxnSpPr>
        <p:spPr>
          <a:xfrm>
            <a:off x="416052" y="858414"/>
            <a:ext cx="83121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223242" y="223630"/>
            <a:ext cx="8697516" cy="4696239"/>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76" name="Shape 76"/>
          <p:cNvSpPr txBox="1">
            <a:spLocks noGrp="1"/>
          </p:cNvSpPr>
          <p:nvPr>
            <p:ph type="title"/>
          </p:nvPr>
        </p:nvSpPr>
        <p:spPr>
          <a:xfrm>
            <a:off x="446484" y="1037645"/>
            <a:ext cx="8251031" cy="1055535"/>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57"/>
        <p:cNvGrpSpPr/>
        <p:nvPr/>
      </p:nvGrpSpPr>
      <p:grpSpPr>
        <a:xfrm>
          <a:off x="0" y="0"/>
          <a:ext cx="0" cy="0"/>
          <a:chOff x="0" y="0"/>
          <a:chExt cx="0" cy="0"/>
        </a:xfrm>
      </p:grpSpPr>
      <p:sp>
        <p:nvSpPr>
          <p:cNvPr id="1658" name="Shape 1658"/>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659" name="Shape 1659"/>
          <p:cNvCxnSpPr/>
          <p:nvPr/>
        </p:nvCxnSpPr>
        <p:spPr>
          <a:xfrm>
            <a:off x="416053"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1660" name="Shape 1660"/>
          <p:cNvPicPr preferRelativeResize="0"/>
          <p:nvPr/>
        </p:nvPicPr>
        <p:blipFill rotWithShape="1">
          <a:blip r:embed="rId2">
            <a:alphaModFix/>
          </a:blip>
          <a:srcRect/>
          <a:stretch/>
        </p:blipFill>
        <p:spPr>
          <a:xfrm>
            <a:off x="8515352" y="4790686"/>
            <a:ext cx="224391" cy="224002"/>
          </a:xfrm>
          <a:prstGeom prst="rect">
            <a:avLst/>
          </a:prstGeom>
          <a:noFill/>
          <a:ln>
            <a:noFill/>
          </a:ln>
        </p:spPr>
      </p:pic>
    </p:spTree>
  </p:cSld>
  <p:clrMapOvr>
    <a:masterClrMapping/>
  </p:clrMapOvr>
  <p:transition spd="med">
    <p:fade thruBlk="1"/>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661"/>
        <p:cNvGrpSpPr/>
        <p:nvPr/>
      </p:nvGrpSpPr>
      <p:grpSpPr>
        <a:xfrm>
          <a:off x="0" y="0"/>
          <a:ext cx="0" cy="0"/>
          <a:chOff x="0" y="0"/>
          <a:chExt cx="0" cy="0"/>
        </a:xfrm>
      </p:grpSpPr>
      <p:cxnSp>
        <p:nvCxnSpPr>
          <p:cNvPr id="1662" name="Shape 1662"/>
          <p:cNvCxnSpPr/>
          <p:nvPr/>
        </p:nvCxnSpPr>
        <p:spPr>
          <a:xfrm>
            <a:off x="416052" y="447261"/>
            <a:ext cx="8312100" cy="0"/>
          </a:xfrm>
          <a:prstGeom prst="straightConnector1">
            <a:avLst/>
          </a:prstGeom>
          <a:noFill/>
          <a:ln w="12700" cap="flat" cmpd="sng">
            <a:solidFill>
              <a:srgbClr val="FFFFFF"/>
            </a:solidFill>
            <a:prstDash val="solid"/>
            <a:miter lim="8000"/>
            <a:headEnd type="none" w="sm" len="sm"/>
            <a:tailEnd type="none" w="sm" len="sm"/>
          </a:ln>
        </p:spPr>
      </p:cxnSp>
      <p:cxnSp>
        <p:nvCxnSpPr>
          <p:cNvPr id="1663" name="Shape 1663"/>
          <p:cNvCxnSpPr/>
          <p:nvPr/>
        </p:nvCxnSpPr>
        <p:spPr>
          <a:xfrm>
            <a:off x="416052" y="858741"/>
            <a:ext cx="8312100" cy="0"/>
          </a:xfrm>
          <a:prstGeom prst="straightConnector1">
            <a:avLst/>
          </a:prstGeom>
          <a:noFill/>
          <a:ln w="12700" cap="flat" cmpd="sng">
            <a:solidFill>
              <a:srgbClr val="FFFFFF"/>
            </a:solidFill>
            <a:prstDash val="solid"/>
            <a:miter lim="8000"/>
            <a:headEnd type="none" w="sm" len="sm"/>
            <a:tailEnd type="none" w="sm" len="sm"/>
          </a:ln>
        </p:spPr>
      </p:cxnSp>
      <p:sp>
        <p:nvSpPr>
          <p:cNvPr id="1664" name="Shape 1664"/>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665" name="Shape 1665"/>
          <p:cNvCxnSpPr/>
          <p:nvPr/>
        </p:nvCxnSpPr>
        <p:spPr>
          <a:xfrm>
            <a:off x="416052"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1666" name="Shape 1666"/>
          <p:cNvPicPr preferRelativeResize="0"/>
          <p:nvPr/>
        </p:nvPicPr>
        <p:blipFill rotWithShape="1">
          <a:blip r:embed="rId2">
            <a:alphaModFix/>
          </a:blip>
          <a:srcRect/>
          <a:stretch/>
        </p:blipFill>
        <p:spPr>
          <a:xfrm>
            <a:off x="8522035" y="4798275"/>
            <a:ext cx="205366" cy="205366"/>
          </a:xfrm>
          <a:prstGeom prst="rect">
            <a:avLst/>
          </a:prstGeom>
          <a:noFill/>
          <a:ln>
            <a:noFill/>
          </a:ln>
        </p:spPr>
      </p:pic>
      <p:sp>
        <p:nvSpPr>
          <p:cNvPr id="1667" name="Shape 1667"/>
          <p:cNvSpPr txBox="1">
            <a:spLocks noGrp="1"/>
          </p:cNvSpPr>
          <p:nvPr>
            <p:ph type="title"/>
          </p:nvPr>
        </p:nvSpPr>
        <p:spPr>
          <a:xfrm>
            <a:off x="348699" y="447262"/>
            <a:ext cx="8324100" cy="469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lt1"/>
              </a:buClr>
              <a:buSzPts val="1100"/>
              <a:buFont typeface="Oswald"/>
              <a:buNone/>
              <a:defRPr sz="2400" b="1" i="0" u="none" strike="noStrike" cap="none">
                <a:solidFill>
                  <a:schemeClr val="lt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Tree>
  </p:cSld>
  <p:clrMapOvr>
    <a:masterClrMapping/>
  </p:clrMapOvr>
  <p:transition spd="med">
    <p:fade thruBlk="1"/>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1668"/>
        <p:cNvGrpSpPr/>
        <p:nvPr/>
      </p:nvGrpSpPr>
      <p:grpSpPr>
        <a:xfrm>
          <a:off x="0" y="0"/>
          <a:ext cx="0" cy="0"/>
          <a:chOff x="0" y="0"/>
          <a:chExt cx="0" cy="0"/>
        </a:xfrm>
      </p:grpSpPr>
      <p:cxnSp>
        <p:nvCxnSpPr>
          <p:cNvPr id="1669" name="Shape 1669"/>
          <p:cNvCxnSpPr/>
          <p:nvPr/>
        </p:nvCxnSpPr>
        <p:spPr>
          <a:xfrm>
            <a:off x="416052" y="422769"/>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1670" name="Shape 1670"/>
          <p:cNvCxnSpPr/>
          <p:nvPr/>
        </p:nvCxnSpPr>
        <p:spPr>
          <a:xfrm>
            <a:off x="416052" y="858741"/>
            <a:ext cx="8312100" cy="0"/>
          </a:xfrm>
          <a:prstGeom prst="straightConnector1">
            <a:avLst/>
          </a:prstGeom>
          <a:noFill/>
          <a:ln w="9525" cap="flat" cmpd="sng">
            <a:solidFill>
              <a:srgbClr val="FFFFFF"/>
            </a:solidFill>
            <a:prstDash val="solid"/>
            <a:miter lim="8000"/>
            <a:headEnd type="none" w="sm" len="sm"/>
            <a:tailEnd type="none" w="sm" len="sm"/>
          </a:ln>
        </p:spPr>
      </p:cxnSp>
      <p:sp>
        <p:nvSpPr>
          <p:cNvPr id="1671" name="Shape 1671"/>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672" name="Shape 1672"/>
          <p:cNvCxnSpPr/>
          <p:nvPr/>
        </p:nvCxnSpPr>
        <p:spPr>
          <a:xfrm>
            <a:off x="416052"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1673" name="Shape 1673"/>
          <p:cNvPicPr preferRelativeResize="0"/>
          <p:nvPr/>
        </p:nvPicPr>
        <p:blipFill rotWithShape="1">
          <a:blip r:embed="rId2">
            <a:alphaModFix/>
          </a:blip>
          <a:srcRect/>
          <a:stretch/>
        </p:blipFill>
        <p:spPr>
          <a:xfrm>
            <a:off x="8522035" y="4798275"/>
            <a:ext cx="205366" cy="205366"/>
          </a:xfrm>
          <a:prstGeom prst="rect">
            <a:avLst/>
          </a:prstGeom>
          <a:noFill/>
          <a:ln>
            <a:noFill/>
          </a:ln>
        </p:spPr>
      </p:pic>
      <p:sp>
        <p:nvSpPr>
          <p:cNvPr id="1674" name="Shape 1674"/>
          <p:cNvSpPr txBox="1">
            <a:spLocks noGrp="1"/>
          </p:cNvSpPr>
          <p:nvPr>
            <p:ph type="title"/>
          </p:nvPr>
        </p:nvSpPr>
        <p:spPr>
          <a:xfrm>
            <a:off x="348699" y="422770"/>
            <a:ext cx="8324100" cy="51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Tree>
  </p:cSld>
  <p:clrMapOvr>
    <a:masterClrMapping/>
  </p:clrMapOvr>
  <p:transition spd="med">
    <p:fade thruBlk="1"/>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675"/>
        <p:cNvGrpSpPr/>
        <p:nvPr/>
      </p:nvGrpSpPr>
      <p:grpSpPr>
        <a:xfrm>
          <a:off x="0" y="0"/>
          <a:ext cx="0" cy="0"/>
          <a:chOff x="0" y="0"/>
          <a:chExt cx="0" cy="0"/>
        </a:xfrm>
      </p:grpSpPr>
      <p:cxnSp>
        <p:nvCxnSpPr>
          <p:cNvPr id="1676" name="Shape 1676"/>
          <p:cNvCxnSpPr/>
          <p:nvPr/>
        </p:nvCxnSpPr>
        <p:spPr>
          <a:xfrm>
            <a:off x="416052" y="422769"/>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1677" name="Shape 1677"/>
          <p:cNvCxnSpPr/>
          <p:nvPr/>
        </p:nvCxnSpPr>
        <p:spPr>
          <a:xfrm>
            <a:off x="416052" y="858741"/>
            <a:ext cx="8312100" cy="0"/>
          </a:xfrm>
          <a:prstGeom prst="straightConnector1">
            <a:avLst/>
          </a:prstGeom>
          <a:noFill/>
          <a:ln w="9525" cap="flat" cmpd="sng">
            <a:solidFill>
              <a:srgbClr val="FFFFFF"/>
            </a:solidFill>
            <a:prstDash val="solid"/>
            <a:miter lim="8000"/>
            <a:headEnd type="none" w="sm" len="sm"/>
            <a:tailEnd type="none" w="sm" len="sm"/>
          </a:ln>
        </p:spPr>
      </p:cxnSp>
      <p:sp>
        <p:nvSpPr>
          <p:cNvPr id="1678" name="Shape 1678"/>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679" name="Shape 1679"/>
          <p:cNvCxnSpPr/>
          <p:nvPr/>
        </p:nvCxnSpPr>
        <p:spPr>
          <a:xfrm>
            <a:off x="416052"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1680" name="Shape 1680"/>
          <p:cNvPicPr preferRelativeResize="0"/>
          <p:nvPr/>
        </p:nvPicPr>
        <p:blipFill rotWithShape="1">
          <a:blip r:embed="rId2">
            <a:alphaModFix/>
          </a:blip>
          <a:srcRect/>
          <a:stretch/>
        </p:blipFill>
        <p:spPr>
          <a:xfrm>
            <a:off x="8522035" y="4798275"/>
            <a:ext cx="205366" cy="205366"/>
          </a:xfrm>
          <a:prstGeom prst="rect">
            <a:avLst/>
          </a:prstGeom>
          <a:noFill/>
          <a:ln>
            <a:noFill/>
          </a:ln>
        </p:spPr>
      </p:pic>
      <p:sp>
        <p:nvSpPr>
          <p:cNvPr id="1681" name="Shape 1681"/>
          <p:cNvSpPr txBox="1">
            <a:spLocks noGrp="1"/>
          </p:cNvSpPr>
          <p:nvPr>
            <p:ph type="title"/>
          </p:nvPr>
        </p:nvSpPr>
        <p:spPr>
          <a:xfrm>
            <a:off x="348699" y="422770"/>
            <a:ext cx="8324100" cy="510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
        <p:nvSpPr>
          <p:cNvPr id="1682" name="Shape 1682"/>
          <p:cNvSpPr txBox="1"/>
          <p:nvPr/>
        </p:nvSpPr>
        <p:spPr>
          <a:xfrm>
            <a:off x="348699" y="942622"/>
            <a:ext cx="46749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0" b="1">
                <a:solidFill>
                  <a:schemeClr val="lt1"/>
                </a:solidFill>
                <a:latin typeface="Roboto"/>
                <a:ea typeface="Roboto"/>
                <a:cs typeface="Roboto"/>
                <a:sym typeface="Roboto"/>
              </a:rPr>
              <a:t>Q&amp;A</a:t>
            </a:r>
            <a:endParaRPr sz="1100"/>
          </a:p>
        </p:txBody>
      </p:sp>
    </p:spTree>
  </p:cSld>
  <p:clrMapOvr>
    <a:masterClrMapping/>
  </p:clrMapOvr>
  <p:transition spd="med">
    <p:fade thruBlk="1"/>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683"/>
        <p:cNvGrpSpPr/>
        <p:nvPr/>
      </p:nvGrpSpPr>
      <p:grpSpPr>
        <a:xfrm>
          <a:off x="0" y="0"/>
          <a:ext cx="0" cy="0"/>
          <a:chOff x="0" y="0"/>
          <a:chExt cx="0" cy="0"/>
        </a:xfrm>
      </p:grpSpPr>
      <p:pic>
        <p:nvPicPr>
          <p:cNvPr id="1684" name="Shape 1684"/>
          <p:cNvPicPr preferRelativeResize="0"/>
          <p:nvPr/>
        </p:nvPicPr>
        <p:blipFill rotWithShape="1">
          <a:blip r:embed="rId2">
            <a:alphaModFix/>
          </a:blip>
          <a:srcRect/>
          <a:stretch/>
        </p:blipFill>
        <p:spPr>
          <a:xfrm>
            <a:off x="2330650" y="1095493"/>
            <a:ext cx="4457940" cy="3610952"/>
          </a:xfrm>
          <a:prstGeom prst="rect">
            <a:avLst/>
          </a:prstGeom>
          <a:noFill/>
          <a:ln>
            <a:noFill/>
          </a:ln>
        </p:spPr>
      </p:pic>
      <p:cxnSp>
        <p:nvCxnSpPr>
          <p:cNvPr id="1685" name="Shape 1685"/>
          <p:cNvCxnSpPr/>
          <p:nvPr/>
        </p:nvCxnSpPr>
        <p:spPr>
          <a:xfrm>
            <a:off x="446485" y="447261"/>
            <a:ext cx="8250900" cy="0"/>
          </a:xfrm>
          <a:prstGeom prst="straightConnector1">
            <a:avLst/>
          </a:prstGeom>
          <a:noFill/>
          <a:ln>
            <a:noFill/>
          </a:ln>
        </p:spPr>
      </p:cxnSp>
      <p:cxnSp>
        <p:nvCxnSpPr>
          <p:cNvPr id="1686" name="Shape 1686"/>
          <p:cNvCxnSpPr/>
          <p:nvPr/>
        </p:nvCxnSpPr>
        <p:spPr>
          <a:xfrm>
            <a:off x="446485" y="858741"/>
            <a:ext cx="8250900" cy="0"/>
          </a:xfrm>
          <a:prstGeom prst="straightConnector1">
            <a:avLst/>
          </a:prstGeom>
          <a:noFill/>
          <a:ln>
            <a:noFill/>
          </a:ln>
        </p:spPr>
      </p:cxnSp>
      <p:sp>
        <p:nvSpPr>
          <p:cNvPr id="1687" name="Shape 1687"/>
          <p:cNvSpPr txBox="1">
            <a:spLocks noGrp="1"/>
          </p:cNvSpPr>
          <p:nvPr>
            <p:ph type="body" idx="1"/>
          </p:nvPr>
        </p:nvSpPr>
        <p:spPr>
          <a:xfrm>
            <a:off x="2536031" y="1270222"/>
            <a:ext cx="4098600" cy="23166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688"/>
        <p:cNvGrpSpPr/>
        <p:nvPr/>
      </p:nvGrpSpPr>
      <p:grpSpPr>
        <a:xfrm>
          <a:off x="0" y="0"/>
          <a:ext cx="0" cy="0"/>
          <a:chOff x="0" y="0"/>
          <a:chExt cx="0" cy="0"/>
        </a:xfrm>
      </p:grpSpPr>
      <p:pic>
        <p:nvPicPr>
          <p:cNvPr id="1689" name="Shape 1689"/>
          <p:cNvPicPr preferRelativeResize="0"/>
          <p:nvPr/>
        </p:nvPicPr>
        <p:blipFill rotWithShape="1">
          <a:blip r:embed="rId2">
            <a:alphaModFix/>
          </a:blip>
          <a:srcRect/>
          <a:stretch/>
        </p:blipFill>
        <p:spPr>
          <a:xfrm>
            <a:off x="1965088" y="1096067"/>
            <a:ext cx="5128867" cy="3605631"/>
          </a:xfrm>
          <a:prstGeom prst="rect">
            <a:avLst/>
          </a:prstGeom>
          <a:noFill/>
          <a:ln>
            <a:noFill/>
          </a:ln>
        </p:spPr>
      </p:pic>
      <p:cxnSp>
        <p:nvCxnSpPr>
          <p:cNvPr id="1690" name="Shape 1690"/>
          <p:cNvCxnSpPr/>
          <p:nvPr/>
        </p:nvCxnSpPr>
        <p:spPr>
          <a:xfrm>
            <a:off x="446485" y="447261"/>
            <a:ext cx="8250900" cy="0"/>
          </a:xfrm>
          <a:prstGeom prst="straightConnector1">
            <a:avLst/>
          </a:prstGeom>
          <a:noFill/>
          <a:ln>
            <a:noFill/>
          </a:ln>
        </p:spPr>
      </p:cxnSp>
      <p:cxnSp>
        <p:nvCxnSpPr>
          <p:cNvPr id="1691" name="Shape 1691"/>
          <p:cNvCxnSpPr/>
          <p:nvPr/>
        </p:nvCxnSpPr>
        <p:spPr>
          <a:xfrm>
            <a:off x="446485" y="858741"/>
            <a:ext cx="8250900" cy="0"/>
          </a:xfrm>
          <a:prstGeom prst="straightConnector1">
            <a:avLst/>
          </a:prstGeom>
          <a:noFill/>
          <a:ln>
            <a:noFill/>
          </a:ln>
        </p:spPr>
      </p:cxnSp>
      <p:sp>
        <p:nvSpPr>
          <p:cNvPr id="1692" name="Shape 1692"/>
          <p:cNvSpPr txBox="1">
            <a:spLocks noGrp="1"/>
          </p:cNvSpPr>
          <p:nvPr>
            <p:ph type="body" idx="1"/>
          </p:nvPr>
        </p:nvSpPr>
        <p:spPr>
          <a:xfrm>
            <a:off x="2643188" y="1297057"/>
            <a:ext cx="3830700" cy="23883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693"/>
        <p:cNvGrpSpPr/>
        <p:nvPr/>
      </p:nvGrpSpPr>
      <p:grpSpPr>
        <a:xfrm>
          <a:off x="0" y="0"/>
          <a:ext cx="0" cy="0"/>
          <a:chOff x="0" y="0"/>
          <a:chExt cx="0" cy="0"/>
        </a:xfrm>
      </p:grpSpPr>
      <p:pic>
        <p:nvPicPr>
          <p:cNvPr id="1694" name="Shape 1694"/>
          <p:cNvPicPr preferRelativeResize="0"/>
          <p:nvPr/>
        </p:nvPicPr>
        <p:blipFill rotWithShape="1">
          <a:blip r:embed="rId2">
            <a:alphaModFix/>
          </a:blip>
          <a:srcRect/>
          <a:stretch/>
        </p:blipFill>
        <p:spPr>
          <a:xfrm>
            <a:off x="2205633" y="1064482"/>
            <a:ext cx="4797059" cy="3744511"/>
          </a:xfrm>
          <a:prstGeom prst="rect">
            <a:avLst/>
          </a:prstGeom>
          <a:noFill/>
          <a:ln>
            <a:noFill/>
          </a:ln>
        </p:spPr>
      </p:pic>
      <p:cxnSp>
        <p:nvCxnSpPr>
          <p:cNvPr id="1695" name="Shape 1695"/>
          <p:cNvCxnSpPr/>
          <p:nvPr/>
        </p:nvCxnSpPr>
        <p:spPr>
          <a:xfrm>
            <a:off x="446485" y="447261"/>
            <a:ext cx="8250900" cy="0"/>
          </a:xfrm>
          <a:prstGeom prst="straightConnector1">
            <a:avLst/>
          </a:prstGeom>
          <a:noFill/>
          <a:ln>
            <a:noFill/>
          </a:ln>
        </p:spPr>
      </p:cxnSp>
      <p:cxnSp>
        <p:nvCxnSpPr>
          <p:cNvPr id="1696" name="Shape 1696"/>
          <p:cNvCxnSpPr/>
          <p:nvPr/>
        </p:nvCxnSpPr>
        <p:spPr>
          <a:xfrm>
            <a:off x="446485" y="858741"/>
            <a:ext cx="8250900" cy="0"/>
          </a:xfrm>
          <a:prstGeom prst="straightConnector1">
            <a:avLst/>
          </a:prstGeom>
          <a:noFill/>
          <a:ln>
            <a:noFill/>
          </a:ln>
        </p:spPr>
      </p:cxnSp>
      <p:sp>
        <p:nvSpPr>
          <p:cNvPr id="1697" name="Shape 1697"/>
          <p:cNvSpPr txBox="1">
            <a:spLocks noGrp="1"/>
          </p:cNvSpPr>
          <p:nvPr>
            <p:ph type="body" idx="1"/>
          </p:nvPr>
        </p:nvSpPr>
        <p:spPr>
          <a:xfrm>
            <a:off x="2687837" y="1475962"/>
            <a:ext cx="3821700" cy="28806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698"/>
        <p:cNvGrpSpPr/>
        <p:nvPr/>
      </p:nvGrpSpPr>
      <p:grpSpPr>
        <a:xfrm>
          <a:off x="0" y="0"/>
          <a:ext cx="0" cy="0"/>
          <a:chOff x="0" y="0"/>
          <a:chExt cx="0" cy="0"/>
        </a:xfrm>
      </p:grpSpPr>
      <p:pic>
        <p:nvPicPr>
          <p:cNvPr id="1699" name="Shape 1699"/>
          <p:cNvPicPr preferRelativeResize="0"/>
          <p:nvPr/>
        </p:nvPicPr>
        <p:blipFill rotWithShape="1">
          <a:blip r:embed="rId2">
            <a:alphaModFix/>
          </a:blip>
          <a:srcRect/>
          <a:stretch/>
        </p:blipFill>
        <p:spPr>
          <a:xfrm>
            <a:off x="714375" y="925271"/>
            <a:ext cx="2833864" cy="4247109"/>
          </a:xfrm>
          <a:prstGeom prst="rect">
            <a:avLst/>
          </a:prstGeom>
          <a:noFill/>
          <a:ln>
            <a:noFill/>
          </a:ln>
        </p:spPr>
      </p:pic>
      <p:pic>
        <p:nvPicPr>
          <p:cNvPr id="1700" name="Shape 1700"/>
          <p:cNvPicPr preferRelativeResize="0"/>
          <p:nvPr/>
        </p:nvPicPr>
        <p:blipFill rotWithShape="1">
          <a:blip r:embed="rId3">
            <a:alphaModFix/>
          </a:blip>
          <a:srcRect/>
          <a:stretch/>
        </p:blipFill>
        <p:spPr>
          <a:xfrm>
            <a:off x="3286125" y="966085"/>
            <a:ext cx="2589875" cy="3851141"/>
          </a:xfrm>
          <a:prstGeom prst="rect">
            <a:avLst/>
          </a:prstGeom>
          <a:noFill/>
          <a:ln>
            <a:noFill/>
          </a:ln>
        </p:spPr>
      </p:pic>
      <p:pic>
        <p:nvPicPr>
          <p:cNvPr id="1701" name="Shape 1701"/>
          <p:cNvPicPr preferRelativeResize="0"/>
          <p:nvPr/>
        </p:nvPicPr>
        <p:blipFill rotWithShape="1">
          <a:blip r:embed="rId4">
            <a:alphaModFix/>
          </a:blip>
          <a:srcRect/>
          <a:stretch/>
        </p:blipFill>
        <p:spPr>
          <a:xfrm>
            <a:off x="5982890" y="957140"/>
            <a:ext cx="2089945" cy="3838677"/>
          </a:xfrm>
          <a:prstGeom prst="rect">
            <a:avLst/>
          </a:prstGeom>
          <a:noFill/>
          <a:ln>
            <a:noFill/>
          </a:ln>
        </p:spPr>
      </p:pic>
      <p:cxnSp>
        <p:nvCxnSpPr>
          <p:cNvPr id="1702" name="Shape 1702"/>
          <p:cNvCxnSpPr/>
          <p:nvPr/>
        </p:nvCxnSpPr>
        <p:spPr>
          <a:xfrm>
            <a:off x="446485" y="447261"/>
            <a:ext cx="8250900" cy="0"/>
          </a:xfrm>
          <a:prstGeom prst="straightConnector1">
            <a:avLst/>
          </a:prstGeom>
          <a:noFill/>
          <a:ln>
            <a:noFill/>
          </a:ln>
        </p:spPr>
      </p:cxnSp>
      <p:cxnSp>
        <p:nvCxnSpPr>
          <p:cNvPr id="1703" name="Shape 1703"/>
          <p:cNvCxnSpPr/>
          <p:nvPr/>
        </p:nvCxnSpPr>
        <p:spPr>
          <a:xfrm>
            <a:off x="446485" y="858741"/>
            <a:ext cx="8250900" cy="0"/>
          </a:xfrm>
          <a:prstGeom prst="straightConnector1">
            <a:avLst/>
          </a:prstGeom>
          <a:noFill/>
          <a:ln>
            <a:noFill/>
          </a:ln>
        </p:spPr>
      </p:cxnSp>
      <p:sp>
        <p:nvSpPr>
          <p:cNvPr id="1704" name="Shape 1704"/>
          <p:cNvSpPr/>
          <p:nvPr/>
        </p:nvSpPr>
        <p:spPr>
          <a:xfrm>
            <a:off x="3973712" y="2701457"/>
            <a:ext cx="1200900" cy="179100"/>
          </a:xfrm>
          <a:prstGeom prst="rect">
            <a:avLst/>
          </a:prstGeom>
          <a:noFill/>
          <a:ln>
            <a:noFill/>
          </a:ln>
        </p:spPr>
        <p:txBody>
          <a:bodyPr spcFirstLastPara="1" wrap="square" lIns="26725" tIns="26725" rIns="26725" bIns="26725"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1705" name="Shape 1705"/>
          <p:cNvSpPr/>
          <p:nvPr/>
        </p:nvSpPr>
        <p:spPr>
          <a:xfrm>
            <a:off x="6456164" y="2701457"/>
            <a:ext cx="1200900" cy="179100"/>
          </a:xfrm>
          <a:prstGeom prst="rect">
            <a:avLst/>
          </a:prstGeom>
          <a:noFill/>
          <a:ln>
            <a:noFill/>
          </a:ln>
        </p:spPr>
        <p:txBody>
          <a:bodyPr spcFirstLastPara="1" wrap="square" lIns="26725" tIns="26725" rIns="26725" bIns="26725"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1706" name="Shape 1706"/>
          <p:cNvSpPr txBox="1">
            <a:spLocks noGrp="1"/>
          </p:cNvSpPr>
          <p:nvPr>
            <p:ph type="body" idx="1"/>
          </p:nvPr>
        </p:nvSpPr>
        <p:spPr>
          <a:xfrm>
            <a:off x="1294805" y="1395455"/>
            <a:ext cx="1625400" cy="27909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320275" y="517576"/>
            <a:ext cx="8407500" cy="459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
        <p:nvSpPr>
          <p:cNvPr id="1709" name="Shape 1709"/>
          <p:cNvSpPr/>
          <p:nvPr/>
        </p:nvSpPr>
        <p:spPr>
          <a:xfrm>
            <a:off x="472300" y="1081900"/>
            <a:ext cx="1287900" cy="1287600"/>
          </a:xfrm>
          <a:prstGeom prst="rect">
            <a:avLst/>
          </a:prstGeom>
          <a:solidFill>
            <a:srgbClr val="0000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BLACK</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710" name="Shape 1710"/>
          <p:cNvSpPr/>
          <p:nvPr/>
        </p:nvSpPr>
        <p:spPr>
          <a:xfrm>
            <a:off x="1892800" y="1081900"/>
            <a:ext cx="1287900" cy="1287600"/>
          </a:xfrm>
          <a:prstGeom prst="rect">
            <a:avLst/>
          </a:prstGeom>
          <a:solidFill>
            <a:srgbClr val="FFFFFF"/>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WHITE</a:t>
            </a:r>
            <a:endParaRPr sz="1100"/>
          </a:p>
          <a:p>
            <a:pPr marL="0" marR="0" lvl="0" indent="0" algn="l" rtl="0">
              <a:lnSpc>
                <a:spcPct val="100000"/>
              </a:lnSpc>
              <a:spcBef>
                <a:spcPts val="0"/>
              </a:spcBef>
              <a:spcAft>
                <a:spcPts val="0"/>
              </a:spcAft>
              <a:buClr>
                <a:srgbClr val="000000"/>
              </a:buClr>
              <a:buFont typeface="Georgia"/>
              <a:buNone/>
            </a:pPr>
            <a:r>
              <a:rPr lang="en" sz="10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CMYK 0/0/0/0</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RGB 255/255/255</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HEX FFFFFF</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PMS -</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711" name="Shape 1711"/>
          <p:cNvSpPr/>
          <p:nvPr/>
        </p:nvSpPr>
        <p:spPr>
          <a:xfrm>
            <a:off x="3313300" y="1081900"/>
            <a:ext cx="1287900" cy="1287600"/>
          </a:xfrm>
          <a:prstGeom prst="rect">
            <a:avLst/>
          </a:prstGeom>
          <a:solidFill>
            <a:srgbClr val="E51B24"/>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RED</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712" name="Shape 1712"/>
          <p:cNvSpPr/>
          <p:nvPr/>
        </p:nvSpPr>
        <p:spPr>
          <a:xfrm>
            <a:off x="472300" y="2473625"/>
            <a:ext cx="1002900" cy="1002900"/>
          </a:xfrm>
          <a:prstGeom prst="rect">
            <a:avLst/>
          </a:prstGeom>
          <a:solidFill>
            <a:srgbClr val="FFDB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YELLOW</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713" name="Shape 1713"/>
          <p:cNvSpPr/>
          <p:nvPr/>
        </p:nvSpPr>
        <p:spPr>
          <a:xfrm>
            <a:off x="1596238" y="2473625"/>
            <a:ext cx="1002900" cy="1002900"/>
          </a:xfrm>
          <a:prstGeom prst="rect">
            <a:avLst/>
          </a:prstGeom>
          <a:solidFill>
            <a:srgbClr val="85E8D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MINT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85e8da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714" name="Shape 1714"/>
          <p:cNvSpPr/>
          <p:nvPr/>
        </p:nvSpPr>
        <p:spPr>
          <a:xfrm>
            <a:off x="2720175" y="2473625"/>
            <a:ext cx="1002900" cy="1002900"/>
          </a:xfrm>
          <a:prstGeom prst="rect">
            <a:avLst/>
          </a:prstGeom>
          <a:solidFill>
            <a:srgbClr val="1ECAC7"/>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TEAL</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1ecac7</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715" name="Shape 1715"/>
          <p:cNvSpPr/>
          <p:nvPr/>
        </p:nvSpPr>
        <p:spPr>
          <a:xfrm>
            <a:off x="472312" y="3597100"/>
            <a:ext cx="1002900" cy="1002900"/>
          </a:xfrm>
          <a:prstGeom prst="rect">
            <a:avLst/>
          </a:prstGeom>
          <a:solidFill>
            <a:srgbClr val="FFAEC2"/>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PINK</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ffaec2</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716" name="Shape 1716"/>
          <p:cNvSpPr/>
          <p:nvPr/>
        </p:nvSpPr>
        <p:spPr>
          <a:xfrm>
            <a:off x="1596250" y="3597100"/>
            <a:ext cx="1002900" cy="1002900"/>
          </a:xfrm>
          <a:prstGeom prst="rect">
            <a:avLst/>
          </a:prstGeom>
          <a:solidFill>
            <a:srgbClr val="EAEAE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LIGHT GREY</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eaeaea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717" name="Shape 1717"/>
          <p:cNvSpPr/>
          <p:nvPr/>
        </p:nvSpPr>
        <p:spPr>
          <a:xfrm>
            <a:off x="3844112" y="2473625"/>
            <a:ext cx="1002900" cy="1002900"/>
          </a:xfrm>
          <a:prstGeom prst="rect">
            <a:avLst/>
          </a:prstGeom>
          <a:solidFill>
            <a:srgbClr val="7A174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BURGUNDY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7a1743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718" name="Shape 1718"/>
          <p:cNvSpPr/>
          <p:nvPr/>
        </p:nvSpPr>
        <p:spPr>
          <a:xfrm>
            <a:off x="2720187" y="3597100"/>
            <a:ext cx="1002900" cy="1002900"/>
          </a:xfrm>
          <a:prstGeom prst="rect">
            <a:avLst/>
          </a:prstGeom>
          <a:solidFill>
            <a:srgbClr val="33333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DARK GREY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333333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grpSp>
        <p:nvGrpSpPr>
          <p:cNvPr id="1719" name="Shape 1719"/>
          <p:cNvGrpSpPr/>
          <p:nvPr/>
        </p:nvGrpSpPr>
        <p:grpSpPr>
          <a:xfrm>
            <a:off x="6194126" y="1158101"/>
            <a:ext cx="1839645" cy="1910613"/>
            <a:chOff x="1020750" y="2355030"/>
            <a:chExt cx="1839645" cy="1910613"/>
          </a:xfrm>
        </p:grpSpPr>
        <p:sp>
          <p:nvSpPr>
            <p:cNvPr id="1720" name="Shape 1720"/>
            <p:cNvSpPr/>
            <p:nvPr/>
          </p:nvSpPr>
          <p:spPr>
            <a:xfrm>
              <a:off x="1020750" y="2355030"/>
              <a:ext cx="1822500" cy="1902000"/>
            </a:xfrm>
            <a:prstGeom prst="rect">
              <a:avLst/>
            </a:prstGeom>
            <a:solidFill>
              <a:srgbClr val="FFDB00"/>
            </a:solid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INSERT TERM</a:t>
              </a:r>
              <a:endParaRPr sz="1100"/>
            </a:p>
            <a:p>
              <a:pPr marL="0" marR="0" lvl="0" indent="0" algn="l" rtl="0">
                <a:lnSpc>
                  <a:spcPct val="115000"/>
                </a:lnSpc>
                <a:spcBef>
                  <a:spcPts val="0"/>
                </a:spcBef>
                <a:spcAft>
                  <a:spcPts val="0"/>
                </a:spcAft>
                <a:buClr>
                  <a:schemeClr val="dk1"/>
                </a:buClr>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 sz="1400" b="0" i="0" u="none" strike="noStrike" cap="none">
                  <a:solidFill>
                    <a:srgbClr val="000000"/>
                  </a:solidFill>
                  <a:latin typeface="Georgia"/>
                  <a:ea typeface="Georgia"/>
                  <a:cs typeface="Georgia"/>
                  <a:sym typeface="Georgia"/>
                </a:rPr>
                <a:t>Ipsum dolor sit amet...</a:t>
              </a:r>
              <a:endParaRPr sz="1100"/>
            </a:p>
            <a:p>
              <a:pPr marL="0" marR="0" lvl="0" indent="0" algn="l" rtl="0">
                <a:lnSpc>
                  <a:spcPct val="115000"/>
                </a:lnSpc>
                <a:spcBef>
                  <a:spcPts val="0"/>
                </a:spcBef>
                <a:spcAft>
                  <a:spcPts val="0"/>
                </a:spcAft>
                <a:buClr>
                  <a:schemeClr val="dk1"/>
                </a:buClr>
                <a:buFont typeface="Calibri"/>
                <a:buNone/>
              </a:pPr>
              <a:endParaRPr sz="1400" b="0" i="0" u="none" strike="noStrike" cap="none">
                <a:solidFill>
                  <a:srgbClr val="000000"/>
                </a:solidFill>
                <a:latin typeface="Georgia"/>
                <a:ea typeface="Georgia"/>
                <a:cs typeface="Georgia"/>
                <a:sym typeface="Georgia"/>
              </a:endParaRPr>
            </a:p>
          </p:txBody>
        </p:sp>
        <p:grpSp>
          <p:nvGrpSpPr>
            <p:cNvPr id="1721" name="Shape 1721"/>
            <p:cNvGrpSpPr/>
            <p:nvPr/>
          </p:nvGrpSpPr>
          <p:grpSpPr>
            <a:xfrm>
              <a:off x="2584713" y="3989961"/>
              <a:ext cx="275682" cy="275682"/>
              <a:chOff x="2893512" y="3993856"/>
              <a:chExt cx="275682" cy="275682"/>
            </a:xfrm>
          </p:grpSpPr>
          <p:sp>
            <p:nvSpPr>
              <p:cNvPr id="1722" name="Shape 1722"/>
              <p:cNvSpPr/>
              <p:nvPr/>
            </p:nvSpPr>
            <p:spPr>
              <a:xfrm rot="-5400000">
                <a:off x="2893512" y="3999838"/>
                <a:ext cx="269700" cy="269700"/>
              </a:xfrm>
              <a:prstGeom prst="rtTriangle">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1723" name="Shape 1723"/>
              <p:cNvSpPr/>
              <p:nvPr/>
            </p:nvSpPr>
            <p:spPr>
              <a:xfrm rot="5400000">
                <a:off x="2899494" y="3993856"/>
                <a:ext cx="269700" cy="269700"/>
              </a:xfrm>
              <a:prstGeom prst="rtTriangle">
                <a:avLst/>
              </a:prstGeom>
              <a:solidFill>
                <a:srgbClr val="FFFFFF">
                  <a:alpha val="505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grpSp>
      <p:grpSp>
        <p:nvGrpSpPr>
          <p:cNvPr id="1724" name="Shape 1724"/>
          <p:cNvGrpSpPr/>
          <p:nvPr/>
        </p:nvGrpSpPr>
        <p:grpSpPr>
          <a:xfrm>
            <a:off x="5891750" y="3157975"/>
            <a:ext cx="2444400" cy="1518224"/>
            <a:chOff x="5540475" y="1141525"/>
            <a:chExt cx="2444400" cy="1518224"/>
          </a:xfrm>
        </p:grpSpPr>
        <p:sp>
          <p:nvSpPr>
            <p:cNvPr id="1725" name="Shape 1725"/>
            <p:cNvSpPr/>
            <p:nvPr/>
          </p:nvSpPr>
          <p:spPr>
            <a:xfrm>
              <a:off x="5540475" y="1141525"/>
              <a:ext cx="2444400" cy="1324200"/>
            </a:xfrm>
            <a:prstGeom prst="roundRect">
              <a:avLst>
                <a:gd name="adj" fmla="val 16667"/>
              </a:avLst>
            </a:prstGeom>
            <a:solidFill>
              <a:srgbClr val="E51B24"/>
            </a:solid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FFF"/>
                </a:buClr>
                <a:buFont typeface="Georgia"/>
                <a:buNone/>
              </a:pPr>
              <a:r>
                <a:rPr lang="en" sz="1200" b="0" i="0" u="none" strike="noStrike" cap="none">
                  <a:solidFill>
                    <a:srgbClr val="FFFFFF"/>
                  </a:solidFill>
                  <a:latin typeface="Georgia"/>
                  <a:ea typeface="Georgia"/>
                  <a:cs typeface="Georgia"/>
                  <a:sym typeface="Georgia"/>
                </a:rPr>
                <a:t>Ipsum dolor sit amet...</a:t>
              </a:r>
              <a:endParaRPr sz="1100"/>
            </a:p>
          </p:txBody>
        </p:sp>
        <p:sp>
          <p:nvSpPr>
            <p:cNvPr id="1726" name="Shape 1726"/>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727"/>
        <p:cNvGrpSpPr/>
        <p:nvPr/>
      </p:nvGrpSpPr>
      <p:grpSpPr>
        <a:xfrm>
          <a:off x="0" y="0"/>
          <a:ext cx="0" cy="0"/>
          <a:chOff x="0" y="0"/>
          <a:chExt cx="0" cy="0"/>
        </a:xfrm>
      </p:grpSpPr>
      <p:cxnSp>
        <p:nvCxnSpPr>
          <p:cNvPr id="1728" name="Shape 1728"/>
          <p:cNvCxnSpPr/>
          <p:nvPr/>
        </p:nvCxnSpPr>
        <p:spPr>
          <a:xfrm>
            <a:off x="446485" y="447261"/>
            <a:ext cx="8250900" cy="0"/>
          </a:xfrm>
          <a:prstGeom prst="straightConnector1">
            <a:avLst/>
          </a:prstGeom>
          <a:noFill/>
          <a:ln>
            <a:noFill/>
          </a:ln>
        </p:spPr>
      </p:cxnSp>
      <p:cxnSp>
        <p:nvCxnSpPr>
          <p:cNvPr id="1729" name="Shape 1729"/>
          <p:cNvCxnSpPr/>
          <p:nvPr/>
        </p:nvCxnSpPr>
        <p:spPr>
          <a:xfrm>
            <a:off x="446485" y="858741"/>
            <a:ext cx="8250900" cy="0"/>
          </a:xfrm>
          <a:prstGeom prst="straightConnector1">
            <a:avLst/>
          </a:prstGeom>
          <a:noFill/>
          <a:ln>
            <a:noFill/>
          </a:ln>
        </p:spPr>
      </p:cxnSp>
      <p:grpSp>
        <p:nvGrpSpPr>
          <p:cNvPr id="1730" name="Shape 1730"/>
          <p:cNvGrpSpPr/>
          <p:nvPr/>
        </p:nvGrpSpPr>
        <p:grpSpPr>
          <a:xfrm>
            <a:off x="446486" y="1288112"/>
            <a:ext cx="892699" cy="894222"/>
            <a:chOff x="0" y="0"/>
            <a:chExt cx="1269661" cy="1269661"/>
          </a:xfrm>
        </p:grpSpPr>
        <p:pic>
          <p:nvPicPr>
            <p:cNvPr id="1731" name="Shape 1731"/>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732" name="Shape 1732"/>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100"/>
            </a:p>
          </p:txBody>
        </p:sp>
      </p:grpSp>
      <p:grpSp>
        <p:nvGrpSpPr>
          <p:cNvPr id="1733" name="Shape 1733"/>
          <p:cNvGrpSpPr/>
          <p:nvPr/>
        </p:nvGrpSpPr>
        <p:grpSpPr>
          <a:xfrm>
            <a:off x="1518048" y="1288112"/>
            <a:ext cx="892699" cy="894222"/>
            <a:chOff x="0" y="0"/>
            <a:chExt cx="1269661" cy="1269661"/>
          </a:xfrm>
        </p:grpSpPr>
        <p:pic>
          <p:nvPicPr>
            <p:cNvPr id="1734" name="Shape 1734"/>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735" name="Shape 1735"/>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736" name="Shape 1736"/>
          <p:cNvGrpSpPr/>
          <p:nvPr/>
        </p:nvGrpSpPr>
        <p:grpSpPr>
          <a:xfrm>
            <a:off x="446486" y="2352593"/>
            <a:ext cx="892699" cy="894222"/>
            <a:chOff x="0" y="0"/>
            <a:chExt cx="1269661" cy="1269661"/>
          </a:xfrm>
        </p:grpSpPr>
        <p:pic>
          <p:nvPicPr>
            <p:cNvPr id="1737" name="Shape 1737"/>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738" name="Shape 1738"/>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739" name="Shape 1739"/>
          <p:cNvGrpSpPr/>
          <p:nvPr/>
        </p:nvGrpSpPr>
        <p:grpSpPr>
          <a:xfrm>
            <a:off x="1518048" y="2352593"/>
            <a:ext cx="892699" cy="894222"/>
            <a:chOff x="0" y="0"/>
            <a:chExt cx="1269661" cy="1269661"/>
          </a:xfrm>
        </p:grpSpPr>
        <p:pic>
          <p:nvPicPr>
            <p:cNvPr id="1740" name="Shape 1740"/>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741" name="Shape 1741"/>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742" name="Shape 1742"/>
          <p:cNvGrpSpPr/>
          <p:nvPr/>
        </p:nvGrpSpPr>
        <p:grpSpPr>
          <a:xfrm>
            <a:off x="446486" y="3434965"/>
            <a:ext cx="892699" cy="894222"/>
            <a:chOff x="0" y="0"/>
            <a:chExt cx="1269661" cy="1269661"/>
          </a:xfrm>
        </p:grpSpPr>
        <p:pic>
          <p:nvPicPr>
            <p:cNvPr id="1743" name="Shape 1743"/>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744" name="Shape 174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745" name="Shape 1745"/>
          <p:cNvGrpSpPr/>
          <p:nvPr/>
        </p:nvGrpSpPr>
        <p:grpSpPr>
          <a:xfrm>
            <a:off x="1518048" y="3434965"/>
            <a:ext cx="892699" cy="894222"/>
            <a:chOff x="0" y="0"/>
            <a:chExt cx="1269661" cy="1269661"/>
          </a:xfrm>
        </p:grpSpPr>
        <p:pic>
          <p:nvPicPr>
            <p:cNvPr id="1746" name="Shape 1746"/>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747" name="Shape 174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sp>
        <p:nvSpPr>
          <p:cNvPr id="1748" name="Shape 1748"/>
          <p:cNvSpPr/>
          <p:nvPr/>
        </p:nvSpPr>
        <p:spPr>
          <a:xfrm>
            <a:off x="6181018" y="1288112"/>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100"/>
          </a:p>
        </p:txBody>
      </p:sp>
      <p:grpSp>
        <p:nvGrpSpPr>
          <p:cNvPr id="1749" name="Shape 1749"/>
          <p:cNvGrpSpPr/>
          <p:nvPr/>
        </p:nvGrpSpPr>
        <p:grpSpPr>
          <a:xfrm>
            <a:off x="2848570" y="1288111"/>
            <a:ext cx="1428342" cy="1430780"/>
            <a:chOff x="0" y="0"/>
            <a:chExt cx="2031492" cy="2031492"/>
          </a:xfrm>
        </p:grpSpPr>
        <p:pic>
          <p:nvPicPr>
            <p:cNvPr id="1750" name="Shape 1750"/>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751" name="Shape 1751"/>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100"/>
            </a:p>
          </p:txBody>
        </p:sp>
        <p:sp>
          <p:nvSpPr>
            <p:cNvPr id="1752" name="Shape 1752"/>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1753" name="Shape 1753"/>
          <p:cNvGrpSpPr/>
          <p:nvPr/>
        </p:nvGrpSpPr>
        <p:grpSpPr>
          <a:xfrm>
            <a:off x="4473773" y="1288111"/>
            <a:ext cx="1428342" cy="1430780"/>
            <a:chOff x="0" y="0"/>
            <a:chExt cx="2031492" cy="2031492"/>
          </a:xfrm>
        </p:grpSpPr>
        <p:pic>
          <p:nvPicPr>
            <p:cNvPr id="1754" name="Shape 1754"/>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755" name="Shape 1755"/>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756" name="Shape 1756"/>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757" name="Shape 1757"/>
          <p:cNvGrpSpPr/>
          <p:nvPr/>
        </p:nvGrpSpPr>
        <p:grpSpPr>
          <a:xfrm>
            <a:off x="2848570" y="2898249"/>
            <a:ext cx="1428342" cy="1430780"/>
            <a:chOff x="0" y="0"/>
            <a:chExt cx="2031492" cy="2031492"/>
          </a:xfrm>
        </p:grpSpPr>
        <p:pic>
          <p:nvPicPr>
            <p:cNvPr id="1758" name="Shape 1758"/>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759" name="Shape 1759"/>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760" name="Shape 1760"/>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761" name="Shape 1761"/>
          <p:cNvGrpSpPr/>
          <p:nvPr/>
        </p:nvGrpSpPr>
        <p:grpSpPr>
          <a:xfrm>
            <a:off x="4473773" y="2898249"/>
            <a:ext cx="1428342" cy="1430780"/>
            <a:chOff x="0" y="0"/>
            <a:chExt cx="2031492" cy="2031492"/>
          </a:xfrm>
        </p:grpSpPr>
        <p:pic>
          <p:nvPicPr>
            <p:cNvPr id="1762" name="Shape 1762"/>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763" name="Shape 1763"/>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764" name="Shape 1764"/>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1765" name="Shape 1765"/>
          <p:cNvSpPr/>
          <p:nvPr/>
        </p:nvSpPr>
        <p:spPr>
          <a:xfrm>
            <a:off x="6286525" y="2927943"/>
            <a:ext cx="23424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a:t>
            </a:r>
            <a:endParaRPr sz="1100"/>
          </a:p>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100"/>
          </a:p>
        </p:txBody>
      </p: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77"/>
        <p:cNvGrpSpPr/>
        <p:nvPr/>
      </p:nvGrpSpPr>
      <p:grpSpPr>
        <a:xfrm>
          <a:off x="0" y="0"/>
          <a:ext cx="0" cy="0"/>
          <a:chOff x="0" y="0"/>
          <a:chExt cx="0" cy="0"/>
        </a:xfrm>
      </p:grpSpPr>
      <p:cxnSp>
        <p:nvCxnSpPr>
          <p:cNvPr id="78" name="Shape 78"/>
          <p:cNvCxnSpPr/>
          <p:nvPr/>
        </p:nvCxnSpPr>
        <p:spPr>
          <a:xfrm>
            <a:off x="446484" y="447261"/>
            <a:ext cx="8251031" cy="8"/>
          </a:xfrm>
          <a:prstGeom prst="straightConnector1">
            <a:avLst/>
          </a:prstGeom>
          <a:noFill/>
          <a:ln>
            <a:noFill/>
          </a:ln>
        </p:spPr>
      </p:cxnSp>
      <p:cxnSp>
        <p:nvCxnSpPr>
          <p:cNvPr id="79" name="Shape 79"/>
          <p:cNvCxnSpPr/>
          <p:nvPr/>
        </p:nvCxnSpPr>
        <p:spPr>
          <a:xfrm>
            <a:off x="446484" y="858741"/>
            <a:ext cx="8251031" cy="8"/>
          </a:xfrm>
          <a:prstGeom prst="straightConnector1">
            <a:avLst/>
          </a:prstGeom>
          <a:noFill/>
          <a:ln>
            <a:noFill/>
          </a:ln>
        </p:spPr>
      </p:cxnSp>
      <p:cxnSp>
        <p:nvCxnSpPr>
          <p:cNvPr id="80" name="Shape 80"/>
          <p:cNvCxnSpPr/>
          <p:nvPr/>
        </p:nvCxnSpPr>
        <p:spPr>
          <a:xfrm rot="10800000" flipH="1">
            <a:off x="446484" y="1958798"/>
            <a:ext cx="2626190" cy="204"/>
          </a:xfrm>
          <a:prstGeom prst="straightConnector1">
            <a:avLst/>
          </a:prstGeom>
          <a:noFill/>
          <a:ln>
            <a:noFill/>
          </a:ln>
        </p:spPr>
      </p:cxnSp>
      <p:cxnSp>
        <p:nvCxnSpPr>
          <p:cNvPr id="81" name="Shape 81"/>
          <p:cNvCxnSpPr/>
          <p:nvPr/>
        </p:nvCxnSpPr>
        <p:spPr>
          <a:xfrm rot="10800000" flipH="1">
            <a:off x="3250406" y="1958891"/>
            <a:ext cx="5444083" cy="111"/>
          </a:xfrm>
          <a:prstGeom prst="straightConnector1">
            <a:avLst/>
          </a:prstGeom>
          <a:noFill/>
          <a:ln>
            <a:noFill/>
          </a:ln>
        </p:spPr>
      </p:cxnSp>
      <p:cxnSp>
        <p:nvCxnSpPr>
          <p:cNvPr id="82" name="Shape 82"/>
          <p:cNvCxnSpPr/>
          <p:nvPr/>
        </p:nvCxnSpPr>
        <p:spPr>
          <a:xfrm rot="10800000" flipH="1">
            <a:off x="446484" y="4051978"/>
            <a:ext cx="2626190" cy="204"/>
          </a:xfrm>
          <a:prstGeom prst="straightConnector1">
            <a:avLst/>
          </a:prstGeom>
          <a:noFill/>
          <a:ln>
            <a:noFill/>
          </a:ln>
        </p:spPr>
      </p:cxnSp>
      <p:cxnSp>
        <p:nvCxnSpPr>
          <p:cNvPr id="83" name="Shape 83"/>
          <p:cNvCxnSpPr/>
          <p:nvPr/>
        </p:nvCxnSpPr>
        <p:spPr>
          <a:xfrm>
            <a:off x="3259336" y="4052183"/>
            <a:ext cx="5436427" cy="12"/>
          </a:xfrm>
          <a:prstGeom prst="straightConnector1">
            <a:avLst/>
          </a:prstGeom>
          <a:noFill/>
          <a:ln>
            <a:noFill/>
          </a:ln>
        </p:spPr>
      </p:cxnSp>
      <p:sp>
        <p:nvSpPr>
          <p:cNvPr id="84" name="Shape 84"/>
          <p:cNvSpPr/>
          <p:nvPr/>
        </p:nvSpPr>
        <p:spPr>
          <a:xfrm>
            <a:off x="446484"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85" name="Shape 85"/>
          <p:cNvSpPr/>
          <p:nvPr/>
        </p:nvSpPr>
        <p:spPr>
          <a:xfrm>
            <a:off x="3259336"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86" name="Shape 86"/>
          <p:cNvSpPr/>
          <p:nvPr/>
        </p:nvSpPr>
        <p:spPr>
          <a:xfrm>
            <a:off x="3259336" y="3774882"/>
            <a:ext cx="5447109"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87" name="Shape 87"/>
          <p:cNvSpPr/>
          <p:nvPr/>
        </p:nvSpPr>
        <p:spPr>
          <a:xfrm>
            <a:off x="446484" y="3774882"/>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771"/>
        <p:cNvGrpSpPr/>
        <p:nvPr/>
      </p:nvGrpSpPr>
      <p:grpSpPr>
        <a:xfrm>
          <a:off x="0" y="0"/>
          <a:ext cx="0" cy="0"/>
          <a:chOff x="0" y="0"/>
          <a:chExt cx="0" cy="0"/>
        </a:xfrm>
      </p:grpSpPr>
      <p:cxnSp>
        <p:nvCxnSpPr>
          <p:cNvPr id="1772" name="Shape 1772"/>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773" name="Shape 1773"/>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1774" name="Shape 1774"/>
          <p:cNvPicPr preferRelativeResize="0"/>
          <p:nvPr/>
        </p:nvPicPr>
        <p:blipFill rotWithShape="1">
          <a:blip r:embed="rId2">
            <a:alphaModFix/>
          </a:blip>
          <a:srcRect/>
          <a:stretch/>
        </p:blipFill>
        <p:spPr>
          <a:xfrm>
            <a:off x="446484" y="536713"/>
            <a:ext cx="1983982" cy="213568"/>
          </a:xfrm>
          <a:prstGeom prst="rect">
            <a:avLst/>
          </a:prstGeom>
          <a:noFill/>
          <a:ln>
            <a:noFill/>
          </a:ln>
        </p:spPr>
      </p:pic>
    </p:spTree>
  </p:cSld>
  <p:clrMapOvr>
    <a:masterClrMapping/>
  </p:clrMapOvr>
  <p:transition spd="med">
    <p:fade thruBlk="1"/>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775"/>
        <p:cNvGrpSpPr/>
        <p:nvPr/>
      </p:nvGrpSpPr>
      <p:grpSpPr>
        <a:xfrm>
          <a:off x="0" y="0"/>
          <a:ext cx="0" cy="0"/>
          <a:chOff x="0" y="0"/>
          <a:chExt cx="0" cy="0"/>
        </a:xfrm>
      </p:grpSpPr>
      <p:sp>
        <p:nvSpPr>
          <p:cNvPr id="1776" name="Shape 1776"/>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777" name="Shape 1777"/>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778"/>
        <p:cNvGrpSpPr/>
        <p:nvPr/>
      </p:nvGrpSpPr>
      <p:grpSpPr>
        <a:xfrm>
          <a:off x="0" y="0"/>
          <a:ext cx="0" cy="0"/>
          <a:chOff x="0" y="0"/>
          <a:chExt cx="0" cy="0"/>
        </a:xfrm>
      </p:grpSpPr>
      <p:cxnSp>
        <p:nvCxnSpPr>
          <p:cNvPr id="1779" name="Shape 1779"/>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780" name="Shape 1780"/>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781"/>
        <p:cNvGrpSpPr/>
        <p:nvPr/>
      </p:nvGrpSpPr>
      <p:grpSpPr>
        <a:xfrm>
          <a:off x="0" y="0"/>
          <a:ext cx="0" cy="0"/>
          <a:chOff x="0" y="0"/>
          <a:chExt cx="0" cy="0"/>
        </a:xfrm>
      </p:grpSpPr>
      <p:sp>
        <p:nvSpPr>
          <p:cNvPr id="1782" name="Shape 1782"/>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783" name="Shape 1783"/>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transition spd="med">
    <p:fade thruBlk="1"/>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784"/>
        <p:cNvGrpSpPr/>
        <p:nvPr/>
      </p:nvGrpSpPr>
      <p:grpSpPr>
        <a:xfrm>
          <a:off x="0" y="0"/>
          <a:ext cx="0" cy="0"/>
          <a:chOff x="0" y="0"/>
          <a:chExt cx="0" cy="0"/>
        </a:xfrm>
      </p:grpSpPr>
      <p:cxnSp>
        <p:nvCxnSpPr>
          <p:cNvPr id="1785" name="Shape 1785"/>
          <p:cNvCxnSpPr/>
          <p:nvPr/>
        </p:nvCxnSpPr>
        <p:spPr>
          <a:xfrm>
            <a:off x="446484" y="447261"/>
            <a:ext cx="8250900" cy="0"/>
          </a:xfrm>
          <a:prstGeom prst="straightConnector1">
            <a:avLst/>
          </a:prstGeom>
          <a:noFill/>
          <a:ln>
            <a:noFill/>
          </a:ln>
        </p:spPr>
      </p:cxnSp>
      <p:cxnSp>
        <p:nvCxnSpPr>
          <p:cNvPr id="1786" name="Shape 1786"/>
          <p:cNvCxnSpPr/>
          <p:nvPr/>
        </p:nvCxnSpPr>
        <p:spPr>
          <a:xfrm>
            <a:off x="446484" y="858741"/>
            <a:ext cx="8250900" cy="0"/>
          </a:xfrm>
          <a:prstGeom prst="straightConnector1">
            <a:avLst/>
          </a:prstGeom>
          <a:noFill/>
          <a:ln>
            <a:noFill/>
          </a:ln>
        </p:spPr>
      </p:cxnSp>
      <p:cxnSp>
        <p:nvCxnSpPr>
          <p:cNvPr id="1787" name="Shape 1787"/>
          <p:cNvCxnSpPr/>
          <p:nvPr/>
        </p:nvCxnSpPr>
        <p:spPr>
          <a:xfrm rot="10800000" flipH="1">
            <a:off x="446484" y="1958702"/>
            <a:ext cx="2626200" cy="300"/>
          </a:xfrm>
          <a:prstGeom prst="straightConnector1">
            <a:avLst/>
          </a:prstGeom>
          <a:noFill/>
          <a:ln>
            <a:noFill/>
          </a:ln>
        </p:spPr>
      </p:cxnSp>
      <p:cxnSp>
        <p:nvCxnSpPr>
          <p:cNvPr id="1788" name="Shape 1788"/>
          <p:cNvCxnSpPr/>
          <p:nvPr/>
        </p:nvCxnSpPr>
        <p:spPr>
          <a:xfrm rot="10800000" flipH="1">
            <a:off x="3250406" y="1958702"/>
            <a:ext cx="5444100" cy="300"/>
          </a:xfrm>
          <a:prstGeom prst="straightConnector1">
            <a:avLst/>
          </a:prstGeom>
          <a:noFill/>
          <a:ln>
            <a:noFill/>
          </a:ln>
        </p:spPr>
      </p:cxnSp>
      <p:cxnSp>
        <p:nvCxnSpPr>
          <p:cNvPr id="1789" name="Shape 1789"/>
          <p:cNvCxnSpPr/>
          <p:nvPr/>
        </p:nvCxnSpPr>
        <p:spPr>
          <a:xfrm rot="10800000" flipH="1">
            <a:off x="446484" y="4051883"/>
            <a:ext cx="2626200" cy="300"/>
          </a:xfrm>
          <a:prstGeom prst="straightConnector1">
            <a:avLst/>
          </a:prstGeom>
          <a:noFill/>
          <a:ln>
            <a:noFill/>
          </a:ln>
        </p:spPr>
      </p:cxnSp>
      <p:cxnSp>
        <p:nvCxnSpPr>
          <p:cNvPr id="1790" name="Shape 1790"/>
          <p:cNvCxnSpPr/>
          <p:nvPr/>
        </p:nvCxnSpPr>
        <p:spPr>
          <a:xfrm>
            <a:off x="3259336" y="4052183"/>
            <a:ext cx="5436600" cy="0"/>
          </a:xfrm>
          <a:prstGeom prst="straightConnector1">
            <a:avLst/>
          </a:prstGeom>
          <a:noFill/>
          <a:ln>
            <a:noFill/>
          </a:ln>
        </p:spPr>
      </p:cxnSp>
      <p:sp>
        <p:nvSpPr>
          <p:cNvPr id="1791" name="Shape 1791"/>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1792" name="Shape 1792"/>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1793" name="Shape 1793"/>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1794" name="Shape 1794"/>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transition spd="med">
    <p:fade thruBlk="1"/>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795"/>
        <p:cNvGrpSpPr/>
        <p:nvPr/>
      </p:nvGrpSpPr>
      <p:grpSpPr>
        <a:xfrm>
          <a:off x="0" y="0"/>
          <a:ext cx="0" cy="0"/>
          <a:chOff x="0" y="0"/>
          <a:chExt cx="0" cy="0"/>
        </a:xfrm>
      </p:grpSpPr>
      <p:cxnSp>
        <p:nvCxnSpPr>
          <p:cNvPr id="1796" name="Shape 1796"/>
          <p:cNvCxnSpPr/>
          <p:nvPr/>
        </p:nvCxnSpPr>
        <p:spPr>
          <a:xfrm>
            <a:off x="446484" y="447261"/>
            <a:ext cx="8250900" cy="0"/>
          </a:xfrm>
          <a:prstGeom prst="straightConnector1">
            <a:avLst/>
          </a:prstGeom>
          <a:noFill/>
          <a:ln>
            <a:noFill/>
          </a:ln>
        </p:spPr>
      </p:cxnSp>
      <p:cxnSp>
        <p:nvCxnSpPr>
          <p:cNvPr id="1797" name="Shape 1797"/>
          <p:cNvCxnSpPr/>
          <p:nvPr/>
        </p:nvCxnSpPr>
        <p:spPr>
          <a:xfrm>
            <a:off x="446484" y="858741"/>
            <a:ext cx="8250900" cy="0"/>
          </a:xfrm>
          <a:prstGeom prst="straightConnector1">
            <a:avLst/>
          </a:prstGeom>
          <a:noFill/>
          <a:ln>
            <a:noFill/>
          </a:ln>
        </p:spPr>
      </p:cxnSp>
      <p:cxnSp>
        <p:nvCxnSpPr>
          <p:cNvPr id="1798" name="Shape 1798"/>
          <p:cNvCxnSpPr/>
          <p:nvPr/>
        </p:nvCxnSpPr>
        <p:spPr>
          <a:xfrm rot="10800000" flipH="1">
            <a:off x="6063258" y="1958702"/>
            <a:ext cx="2626200" cy="300"/>
          </a:xfrm>
          <a:prstGeom prst="straightConnector1">
            <a:avLst/>
          </a:prstGeom>
          <a:noFill/>
          <a:ln>
            <a:noFill/>
          </a:ln>
        </p:spPr>
      </p:cxnSp>
      <p:cxnSp>
        <p:nvCxnSpPr>
          <p:cNvPr id="1799" name="Shape 1799"/>
          <p:cNvCxnSpPr/>
          <p:nvPr/>
        </p:nvCxnSpPr>
        <p:spPr>
          <a:xfrm rot="10800000" flipH="1">
            <a:off x="446484" y="1958702"/>
            <a:ext cx="5444100" cy="300"/>
          </a:xfrm>
          <a:prstGeom prst="straightConnector1">
            <a:avLst/>
          </a:prstGeom>
          <a:noFill/>
          <a:ln>
            <a:noFill/>
          </a:ln>
        </p:spPr>
      </p:cxnSp>
      <p:sp>
        <p:nvSpPr>
          <p:cNvPr id="1800" name="Shape 1800"/>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801" name="Shape 1801"/>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transition spd="med">
    <p:fade thruBlk="1"/>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802"/>
        <p:cNvGrpSpPr/>
        <p:nvPr/>
      </p:nvGrpSpPr>
      <p:grpSpPr>
        <a:xfrm>
          <a:off x="0" y="0"/>
          <a:ext cx="0" cy="0"/>
          <a:chOff x="0" y="0"/>
          <a:chExt cx="0" cy="0"/>
        </a:xfrm>
      </p:grpSpPr>
      <p:pic>
        <p:nvPicPr>
          <p:cNvPr id="1803" name="Shape 1803"/>
          <p:cNvPicPr preferRelativeResize="0"/>
          <p:nvPr/>
        </p:nvPicPr>
        <p:blipFill rotWithShape="1">
          <a:blip r:embed="rId2">
            <a:alphaModFix/>
          </a:blip>
          <a:srcRect/>
          <a:stretch/>
        </p:blipFill>
        <p:spPr>
          <a:xfrm>
            <a:off x="2330648" y="1095492"/>
            <a:ext cx="4450199" cy="3598424"/>
          </a:xfrm>
          <a:prstGeom prst="rect">
            <a:avLst/>
          </a:prstGeom>
          <a:noFill/>
          <a:ln>
            <a:noFill/>
          </a:ln>
        </p:spPr>
      </p:pic>
      <p:cxnSp>
        <p:nvCxnSpPr>
          <p:cNvPr id="1804" name="Shape 1804"/>
          <p:cNvCxnSpPr/>
          <p:nvPr/>
        </p:nvCxnSpPr>
        <p:spPr>
          <a:xfrm>
            <a:off x="446484" y="447261"/>
            <a:ext cx="8250900" cy="0"/>
          </a:xfrm>
          <a:prstGeom prst="straightConnector1">
            <a:avLst/>
          </a:prstGeom>
          <a:noFill/>
          <a:ln>
            <a:noFill/>
          </a:ln>
        </p:spPr>
      </p:cxnSp>
      <p:cxnSp>
        <p:nvCxnSpPr>
          <p:cNvPr id="1805" name="Shape 1805"/>
          <p:cNvCxnSpPr/>
          <p:nvPr/>
        </p:nvCxnSpPr>
        <p:spPr>
          <a:xfrm>
            <a:off x="446484" y="858741"/>
            <a:ext cx="8250900" cy="0"/>
          </a:xfrm>
          <a:prstGeom prst="straightConnector1">
            <a:avLst/>
          </a:prstGeom>
          <a:noFill/>
          <a:ln>
            <a:noFill/>
          </a:ln>
        </p:spPr>
      </p:cxnSp>
      <p:sp>
        <p:nvSpPr>
          <p:cNvPr id="1806" name="Shape 1806"/>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807"/>
        <p:cNvGrpSpPr/>
        <p:nvPr/>
      </p:nvGrpSpPr>
      <p:grpSpPr>
        <a:xfrm>
          <a:off x="0" y="0"/>
          <a:ext cx="0" cy="0"/>
          <a:chOff x="0" y="0"/>
          <a:chExt cx="0" cy="0"/>
        </a:xfrm>
      </p:grpSpPr>
      <p:pic>
        <p:nvPicPr>
          <p:cNvPr id="1808" name="Shape 1808"/>
          <p:cNvPicPr preferRelativeResize="0"/>
          <p:nvPr/>
        </p:nvPicPr>
        <p:blipFill rotWithShape="1">
          <a:blip r:embed="rId2">
            <a:alphaModFix/>
          </a:blip>
          <a:srcRect/>
          <a:stretch/>
        </p:blipFill>
        <p:spPr>
          <a:xfrm>
            <a:off x="1965088" y="1096067"/>
            <a:ext cx="5119963" cy="3593122"/>
          </a:xfrm>
          <a:prstGeom prst="rect">
            <a:avLst/>
          </a:prstGeom>
          <a:noFill/>
          <a:ln>
            <a:noFill/>
          </a:ln>
        </p:spPr>
      </p:pic>
      <p:cxnSp>
        <p:nvCxnSpPr>
          <p:cNvPr id="1809" name="Shape 1809"/>
          <p:cNvCxnSpPr/>
          <p:nvPr/>
        </p:nvCxnSpPr>
        <p:spPr>
          <a:xfrm>
            <a:off x="446484" y="447261"/>
            <a:ext cx="8250900" cy="0"/>
          </a:xfrm>
          <a:prstGeom prst="straightConnector1">
            <a:avLst/>
          </a:prstGeom>
          <a:noFill/>
          <a:ln>
            <a:noFill/>
          </a:ln>
        </p:spPr>
      </p:cxnSp>
      <p:cxnSp>
        <p:nvCxnSpPr>
          <p:cNvPr id="1810" name="Shape 1810"/>
          <p:cNvCxnSpPr/>
          <p:nvPr/>
        </p:nvCxnSpPr>
        <p:spPr>
          <a:xfrm>
            <a:off x="446484" y="858741"/>
            <a:ext cx="8250900" cy="0"/>
          </a:xfrm>
          <a:prstGeom prst="straightConnector1">
            <a:avLst/>
          </a:prstGeom>
          <a:noFill/>
          <a:ln>
            <a:noFill/>
          </a:ln>
        </p:spPr>
      </p:cxnSp>
      <p:sp>
        <p:nvSpPr>
          <p:cNvPr id="1811" name="Shape 1811"/>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812"/>
        <p:cNvGrpSpPr/>
        <p:nvPr/>
      </p:nvGrpSpPr>
      <p:grpSpPr>
        <a:xfrm>
          <a:off x="0" y="0"/>
          <a:ext cx="0" cy="0"/>
          <a:chOff x="0" y="0"/>
          <a:chExt cx="0" cy="0"/>
        </a:xfrm>
      </p:grpSpPr>
      <p:pic>
        <p:nvPicPr>
          <p:cNvPr id="1813" name="Shape 1813"/>
          <p:cNvPicPr preferRelativeResize="0"/>
          <p:nvPr/>
        </p:nvPicPr>
        <p:blipFill rotWithShape="1">
          <a:blip r:embed="rId2">
            <a:alphaModFix/>
          </a:blip>
          <a:srcRect/>
          <a:stretch/>
        </p:blipFill>
        <p:spPr>
          <a:xfrm>
            <a:off x="2205633" y="1064481"/>
            <a:ext cx="4788731" cy="3731521"/>
          </a:xfrm>
          <a:prstGeom prst="rect">
            <a:avLst/>
          </a:prstGeom>
          <a:noFill/>
          <a:ln>
            <a:noFill/>
          </a:ln>
        </p:spPr>
      </p:pic>
      <p:cxnSp>
        <p:nvCxnSpPr>
          <p:cNvPr id="1814" name="Shape 1814"/>
          <p:cNvCxnSpPr/>
          <p:nvPr/>
        </p:nvCxnSpPr>
        <p:spPr>
          <a:xfrm>
            <a:off x="446484" y="447261"/>
            <a:ext cx="8250900" cy="0"/>
          </a:xfrm>
          <a:prstGeom prst="straightConnector1">
            <a:avLst/>
          </a:prstGeom>
          <a:noFill/>
          <a:ln>
            <a:noFill/>
          </a:ln>
        </p:spPr>
      </p:cxnSp>
      <p:cxnSp>
        <p:nvCxnSpPr>
          <p:cNvPr id="1815" name="Shape 1815"/>
          <p:cNvCxnSpPr/>
          <p:nvPr/>
        </p:nvCxnSpPr>
        <p:spPr>
          <a:xfrm>
            <a:off x="446484" y="858741"/>
            <a:ext cx="8250900" cy="0"/>
          </a:xfrm>
          <a:prstGeom prst="straightConnector1">
            <a:avLst/>
          </a:prstGeom>
          <a:noFill/>
          <a:ln>
            <a:noFill/>
          </a:ln>
        </p:spPr>
      </p:cxnSp>
      <p:sp>
        <p:nvSpPr>
          <p:cNvPr id="1816" name="Shape 1816"/>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817"/>
        <p:cNvGrpSpPr/>
        <p:nvPr/>
      </p:nvGrpSpPr>
      <p:grpSpPr>
        <a:xfrm>
          <a:off x="0" y="0"/>
          <a:ext cx="0" cy="0"/>
          <a:chOff x="0" y="0"/>
          <a:chExt cx="0" cy="0"/>
        </a:xfrm>
      </p:grpSpPr>
      <p:pic>
        <p:nvPicPr>
          <p:cNvPr id="1818" name="Shape 1818"/>
          <p:cNvPicPr preferRelativeResize="0"/>
          <p:nvPr/>
        </p:nvPicPr>
        <p:blipFill rotWithShape="1">
          <a:blip r:embed="rId2">
            <a:alphaModFix/>
          </a:blip>
          <a:srcRect/>
          <a:stretch/>
        </p:blipFill>
        <p:spPr>
          <a:xfrm>
            <a:off x="714375" y="925270"/>
            <a:ext cx="2828946" cy="4232375"/>
          </a:xfrm>
          <a:prstGeom prst="rect">
            <a:avLst/>
          </a:prstGeom>
          <a:noFill/>
          <a:ln>
            <a:noFill/>
          </a:ln>
        </p:spPr>
      </p:pic>
      <p:pic>
        <p:nvPicPr>
          <p:cNvPr id="1819" name="Shape 1819"/>
          <p:cNvPicPr preferRelativeResize="0"/>
          <p:nvPr/>
        </p:nvPicPr>
        <p:blipFill rotWithShape="1">
          <a:blip r:embed="rId3">
            <a:alphaModFix/>
          </a:blip>
          <a:srcRect/>
          <a:stretch/>
        </p:blipFill>
        <p:spPr>
          <a:xfrm>
            <a:off x="3286125" y="966083"/>
            <a:ext cx="2585380" cy="3837782"/>
          </a:xfrm>
          <a:prstGeom prst="rect">
            <a:avLst/>
          </a:prstGeom>
          <a:noFill/>
          <a:ln>
            <a:noFill/>
          </a:ln>
        </p:spPr>
      </p:pic>
      <p:pic>
        <p:nvPicPr>
          <p:cNvPr id="1820" name="Shape 1820"/>
          <p:cNvPicPr preferRelativeResize="0"/>
          <p:nvPr/>
        </p:nvPicPr>
        <p:blipFill rotWithShape="1">
          <a:blip r:embed="rId4">
            <a:alphaModFix/>
          </a:blip>
          <a:srcRect/>
          <a:stretch/>
        </p:blipFill>
        <p:spPr>
          <a:xfrm>
            <a:off x="5982891" y="957138"/>
            <a:ext cx="2086318" cy="3825360"/>
          </a:xfrm>
          <a:prstGeom prst="rect">
            <a:avLst/>
          </a:prstGeom>
          <a:noFill/>
          <a:ln>
            <a:noFill/>
          </a:ln>
        </p:spPr>
      </p:pic>
      <p:cxnSp>
        <p:nvCxnSpPr>
          <p:cNvPr id="1821" name="Shape 1821"/>
          <p:cNvCxnSpPr/>
          <p:nvPr/>
        </p:nvCxnSpPr>
        <p:spPr>
          <a:xfrm>
            <a:off x="446484" y="447261"/>
            <a:ext cx="8250900" cy="0"/>
          </a:xfrm>
          <a:prstGeom prst="straightConnector1">
            <a:avLst/>
          </a:prstGeom>
          <a:noFill/>
          <a:ln>
            <a:noFill/>
          </a:ln>
        </p:spPr>
      </p:cxnSp>
      <p:cxnSp>
        <p:nvCxnSpPr>
          <p:cNvPr id="1822" name="Shape 1822"/>
          <p:cNvCxnSpPr/>
          <p:nvPr/>
        </p:nvCxnSpPr>
        <p:spPr>
          <a:xfrm>
            <a:off x="446484" y="858741"/>
            <a:ext cx="8250900" cy="0"/>
          </a:xfrm>
          <a:prstGeom prst="straightConnector1">
            <a:avLst/>
          </a:prstGeom>
          <a:noFill/>
          <a:ln>
            <a:noFill/>
          </a:ln>
        </p:spPr>
      </p:cxnSp>
      <p:sp>
        <p:nvSpPr>
          <p:cNvPr id="1823" name="Shape 1823"/>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824" name="Shape 1824"/>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825" name="Shape 1825"/>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88"/>
        <p:cNvGrpSpPr/>
        <p:nvPr/>
      </p:nvGrpSpPr>
      <p:grpSpPr>
        <a:xfrm>
          <a:off x="0" y="0"/>
          <a:ext cx="0" cy="0"/>
          <a:chOff x="0" y="0"/>
          <a:chExt cx="0" cy="0"/>
        </a:xfrm>
      </p:grpSpPr>
      <p:cxnSp>
        <p:nvCxnSpPr>
          <p:cNvPr id="89" name="Shape 89"/>
          <p:cNvCxnSpPr/>
          <p:nvPr/>
        </p:nvCxnSpPr>
        <p:spPr>
          <a:xfrm>
            <a:off x="446484" y="447261"/>
            <a:ext cx="8251031" cy="8"/>
          </a:xfrm>
          <a:prstGeom prst="straightConnector1">
            <a:avLst/>
          </a:prstGeom>
          <a:noFill/>
          <a:ln>
            <a:noFill/>
          </a:ln>
        </p:spPr>
      </p:cxnSp>
      <p:cxnSp>
        <p:nvCxnSpPr>
          <p:cNvPr id="90" name="Shape 90"/>
          <p:cNvCxnSpPr/>
          <p:nvPr/>
        </p:nvCxnSpPr>
        <p:spPr>
          <a:xfrm>
            <a:off x="446484" y="858741"/>
            <a:ext cx="8251031" cy="8"/>
          </a:xfrm>
          <a:prstGeom prst="straightConnector1">
            <a:avLst/>
          </a:prstGeom>
          <a:noFill/>
          <a:ln>
            <a:noFill/>
          </a:ln>
        </p:spPr>
      </p:cxnSp>
      <p:cxnSp>
        <p:nvCxnSpPr>
          <p:cNvPr id="91" name="Shape 91"/>
          <p:cNvCxnSpPr/>
          <p:nvPr/>
        </p:nvCxnSpPr>
        <p:spPr>
          <a:xfrm rot="10800000" flipH="1">
            <a:off x="6063258" y="1958798"/>
            <a:ext cx="2626190" cy="204"/>
          </a:xfrm>
          <a:prstGeom prst="straightConnector1">
            <a:avLst/>
          </a:prstGeom>
          <a:noFill/>
          <a:ln>
            <a:noFill/>
          </a:ln>
        </p:spPr>
      </p:cxnSp>
      <p:cxnSp>
        <p:nvCxnSpPr>
          <p:cNvPr id="92" name="Shape 92"/>
          <p:cNvCxnSpPr/>
          <p:nvPr/>
        </p:nvCxnSpPr>
        <p:spPr>
          <a:xfrm rot="10800000" flipH="1">
            <a:off x="446484" y="1958891"/>
            <a:ext cx="5444083" cy="111"/>
          </a:xfrm>
          <a:prstGeom prst="straightConnector1">
            <a:avLst/>
          </a:prstGeom>
          <a:noFill/>
          <a:ln>
            <a:noFill/>
          </a:ln>
        </p:spPr>
      </p:cxnSp>
      <p:sp>
        <p:nvSpPr>
          <p:cNvPr id="93" name="Shape 93"/>
          <p:cNvSpPr/>
          <p:nvPr/>
        </p:nvSpPr>
        <p:spPr>
          <a:xfrm>
            <a:off x="446484"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94" name="Shape 94"/>
          <p:cNvSpPr/>
          <p:nvPr/>
        </p:nvSpPr>
        <p:spPr>
          <a:xfrm>
            <a:off x="6072188"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826"/>
        <p:cNvGrpSpPr/>
        <p:nvPr/>
      </p:nvGrpSpPr>
      <p:grpSpPr>
        <a:xfrm>
          <a:off x="0" y="0"/>
          <a:ext cx="0" cy="0"/>
          <a:chOff x="0" y="0"/>
          <a:chExt cx="0" cy="0"/>
        </a:xfrm>
      </p:grpSpPr>
      <p:cxnSp>
        <p:nvCxnSpPr>
          <p:cNvPr id="1827" name="Shape 1827"/>
          <p:cNvCxnSpPr/>
          <p:nvPr/>
        </p:nvCxnSpPr>
        <p:spPr>
          <a:xfrm>
            <a:off x="446484" y="447261"/>
            <a:ext cx="8250900" cy="0"/>
          </a:xfrm>
          <a:prstGeom prst="straightConnector1">
            <a:avLst/>
          </a:prstGeom>
          <a:noFill/>
          <a:ln>
            <a:noFill/>
          </a:ln>
        </p:spPr>
      </p:cxnSp>
      <p:cxnSp>
        <p:nvCxnSpPr>
          <p:cNvPr id="1828" name="Shape 1828"/>
          <p:cNvCxnSpPr/>
          <p:nvPr/>
        </p:nvCxnSpPr>
        <p:spPr>
          <a:xfrm>
            <a:off x="446484" y="858741"/>
            <a:ext cx="8250900" cy="0"/>
          </a:xfrm>
          <a:prstGeom prst="straightConnector1">
            <a:avLst/>
          </a:prstGeom>
          <a:noFill/>
          <a:ln>
            <a:noFill/>
          </a:ln>
        </p:spPr>
      </p:cxnSp>
      <p:sp>
        <p:nvSpPr>
          <p:cNvPr id="1829" name="Shape 1829"/>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830" name="Shape 1830"/>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831" name="Shape 1831"/>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832"/>
        <p:cNvGrpSpPr/>
        <p:nvPr/>
      </p:nvGrpSpPr>
      <p:grpSpPr>
        <a:xfrm>
          <a:off x="0" y="0"/>
          <a:ext cx="0" cy="0"/>
          <a:chOff x="0" y="0"/>
          <a:chExt cx="0" cy="0"/>
        </a:xfrm>
      </p:grpSpPr>
      <p:cxnSp>
        <p:nvCxnSpPr>
          <p:cNvPr id="1833" name="Shape 1833"/>
          <p:cNvCxnSpPr/>
          <p:nvPr/>
        </p:nvCxnSpPr>
        <p:spPr>
          <a:xfrm>
            <a:off x="446484" y="447261"/>
            <a:ext cx="8250900" cy="0"/>
          </a:xfrm>
          <a:prstGeom prst="straightConnector1">
            <a:avLst/>
          </a:prstGeom>
          <a:noFill/>
          <a:ln>
            <a:noFill/>
          </a:ln>
        </p:spPr>
      </p:cxnSp>
      <p:cxnSp>
        <p:nvCxnSpPr>
          <p:cNvPr id="1834" name="Shape 1834"/>
          <p:cNvCxnSpPr/>
          <p:nvPr/>
        </p:nvCxnSpPr>
        <p:spPr>
          <a:xfrm>
            <a:off x="446484" y="858741"/>
            <a:ext cx="8250900" cy="0"/>
          </a:xfrm>
          <a:prstGeom prst="straightConnector1">
            <a:avLst/>
          </a:prstGeom>
          <a:noFill/>
          <a:ln>
            <a:noFill/>
          </a:ln>
        </p:spPr>
      </p:cxnSp>
      <p:grpSp>
        <p:nvGrpSpPr>
          <p:cNvPr id="1835" name="Shape 1835"/>
          <p:cNvGrpSpPr/>
          <p:nvPr/>
        </p:nvGrpSpPr>
        <p:grpSpPr>
          <a:xfrm>
            <a:off x="446484" y="1288111"/>
            <a:ext cx="892699" cy="894222"/>
            <a:chOff x="0" y="0"/>
            <a:chExt cx="1269661" cy="1269661"/>
          </a:xfrm>
        </p:grpSpPr>
        <p:pic>
          <p:nvPicPr>
            <p:cNvPr id="1836" name="Shape 1836"/>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837" name="Shape 1837"/>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1838" name="Shape 1838"/>
          <p:cNvGrpSpPr/>
          <p:nvPr/>
        </p:nvGrpSpPr>
        <p:grpSpPr>
          <a:xfrm>
            <a:off x="1518047" y="1288111"/>
            <a:ext cx="892699" cy="894222"/>
            <a:chOff x="0" y="0"/>
            <a:chExt cx="1269661" cy="1269661"/>
          </a:xfrm>
        </p:grpSpPr>
        <p:pic>
          <p:nvPicPr>
            <p:cNvPr id="1839" name="Shape 1839"/>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840" name="Shape 1840"/>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841" name="Shape 1841"/>
          <p:cNvGrpSpPr/>
          <p:nvPr/>
        </p:nvGrpSpPr>
        <p:grpSpPr>
          <a:xfrm>
            <a:off x="446484" y="2352592"/>
            <a:ext cx="892699" cy="894222"/>
            <a:chOff x="0" y="0"/>
            <a:chExt cx="1269661" cy="1269661"/>
          </a:xfrm>
        </p:grpSpPr>
        <p:pic>
          <p:nvPicPr>
            <p:cNvPr id="1842" name="Shape 1842"/>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843" name="Shape 1843"/>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844" name="Shape 1844"/>
          <p:cNvGrpSpPr/>
          <p:nvPr/>
        </p:nvGrpSpPr>
        <p:grpSpPr>
          <a:xfrm>
            <a:off x="1518047" y="2352592"/>
            <a:ext cx="892699" cy="894222"/>
            <a:chOff x="0" y="0"/>
            <a:chExt cx="1269661" cy="1269661"/>
          </a:xfrm>
        </p:grpSpPr>
        <p:pic>
          <p:nvPicPr>
            <p:cNvPr id="1845" name="Shape 1845"/>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846" name="Shape 1846"/>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847" name="Shape 1847"/>
          <p:cNvGrpSpPr/>
          <p:nvPr/>
        </p:nvGrpSpPr>
        <p:grpSpPr>
          <a:xfrm>
            <a:off x="446484" y="3434963"/>
            <a:ext cx="892699" cy="894222"/>
            <a:chOff x="0" y="0"/>
            <a:chExt cx="1269661" cy="1269661"/>
          </a:xfrm>
        </p:grpSpPr>
        <p:pic>
          <p:nvPicPr>
            <p:cNvPr id="1848" name="Shape 1848"/>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849" name="Shape 184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850" name="Shape 1850"/>
          <p:cNvGrpSpPr/>
          <p:nvPr/>
        </p:nvGrpSpPr>
        <p:grpSpPr>
          <a:xfrm>
            <a:off x="1518047" y="3434963"/>
            <a:ext cx="892699" cy="894222"/>
            <a:chOff x="0" y="0"/>
            <a:chExt cx="1269661" cy="1269661"/>
          </a:xfrm>
        </p:grpSpPr>
        <p:pic>
          <p:nvPicPr>
            <p:cNvPr id="1851" name="Shape 1851"/>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852" name="Shape 185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1853" name="Shape 1853"/>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600" tIns="196600" rIns="196600" bIns="1966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854" name="Shape 1854"/>
          <p:cNvGrpSpPr/>
          <p:nvPr/>
        </p:nvGrpSpPr>
        <p:grpSpPr>
          <a:xfrm>
            <a:off x="2848569" y="1288111"/>
            <a:ext cx="1428342" cy="1430780"/>
            <a:chOff x="0" y="0"/>
            <a:chExt cx="2031492" cy="2031492"/>
          </a:xfrm>
        </p:grpSpPr>
        <p:pic>
          <p:nvPicPr>
            <p:cNvPr id="1855" name="Shape 1855"/>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856" name="Shape 1856"/>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1857" name="Shape 1857"/>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858" name="Shape 1858"/>
          <p:cNvGrpSpPr/>
          <p:nvPr/>
        </p:nvGrpSpPr>
        <p:grpSpPr>
          <a:xfrm>
            <a:off x="4473772" y="1288111"/>
            <a:ext cx="1428342" cy="1430780"/>
            <a:chOff x="0" y="0"/>
            <a:chExt cx="2031492" cy="2031492"/>
          </a:xfrm>
        </p:grpSpPr>
        <p:pic>
          <p:nvPicPr>
            <p:cNvPr id="1859" name="Shape 1859"/>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860" name="Shape 1860"/>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861" name="Shape 1861"/>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862" name="Shape 1862"/>
          <p:cNvGrpSpPr/>
          <p:nvPr/>
        </p:nvGrpSpPr>
        <p:grpSpPr>
          <a:xfrm>
            <a:off x="2848569" y="2898249"/>
            <a:ext cx="1428342" cy="1430780"/>
            <a:chOff x="0" y="0"/>
            <a:chExt cx="2031492" cy="2031492"/>
          </a:xfrm>
        </p:grpSpPr>
        <p:pic>
          <p:nvPicPr>
            <p:cNvPr id="1863" name="Shape 1863"/>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864" name="Shape 1864"/>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865" name="Shape 1865"/>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866" name="Shape 1866"/>
          <p:cNvGrpSpPr/>
          <p:nvPr/>
        </p:nvGrpSpPr>
        <p:grpSpPr>
          <a:xfrm>
            <a:off x="4473772" y="2898249"/>
            <a:ext cx="1428342" cy="1430780"/>
            <a:chOff x="0" y="0"/>
            <a:chExt cx="2031492" cy="2031492"/>
          </a:xfrm>
        </p:grpSpPr>
        <p:pic>
          <p:nvPicPr>
            <p:cNvPr id="1867" name="Shape 1867"/>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868" name="Shape 1868"/>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869" name="Shape 1869"/>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870" name="Shape 1870"/>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600" tIns="196600" rIns="196600" bIns="1966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transition spd="med">
    <p:fade thruBlk="1"/>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871"/>
        <p:cNvGrpSpPr/>
        <p:nvPr/>
      </p:nvGrpSpPr>
      <p:grpSpPr>
        <a:xfrm>
          <a:off x="0" y="0"/>
          <a:ext cx="0" cy="0"/>
          <a:chOff x="0" y="0"/>
          <a:chExt cx="0" cy="0"/>
        </a:xfrm>
      </p:grpSpPr>
      <p:cxnSp>
        <p:nvCxnSpPr>
          <p:cNvPr id="1872" name="Shape 1872"/>
          <p:cNvCxnSpPr/>
          <p:nvPr/>
        </p:nvCxnSpPr>
        <p:spPr>
          <a:xfrm>
            <a:off x="446484" y="447261"/>
            <a:ext cx="8250900" cy="0"/>
          </a:xfrm>
          <a:prstGeom prst="straightConnector1">
            <a:avLst/>
          </a:prstGeom>
          <a:noFill/>
          <a:ln>
            <a:noFill/>
          </a:ln>
        </p:spPr>
      </p:cxnSp>
      <p:cxnSp>
        <p:nvCxnSpPr>
          <p:cNvPr id="1873" name="Shape 1873"/>
          <p:cNvCxnSpPr/>
          <p:nvPr/>
        </p:nvCxnSpPr>
        <p:spPr>
          <a:xfrm>
            <a:off x="446484" y="858741"/>
            <a:ext cx="8250900" cy="0"/>
          </a:xfrm>
          <a:prstGeom prst="straightConnector1">
            <a:avLst/>
          </a:prstGeom>
          <a:noFill/>
          <a:ln>
            <a:noFill/>
          </a:ln>
        </p:spPr>
      </p:cxnSp>
      <p:grpSp>
        <p:nvGrpSpPr>
          <p:cNvPr id="1874" name="Shape 1874"/>
          <p:cNvGrpSpPr/>
          <p:nvPr/>
        </p:nvGrpSpPr>
        <p:grpSpPr>
          <a:xfrm>
            <a:off x="973335" y="2204996"/>
            <a:ext cx="892699" cy="894222"/>
            <a:chOff x="0" y="0"/>
            <a:chExt cx="1269661" cy="1269661"/>
          </a:xfrm>
        </p:grpSpPr>
        <p:pic>
          <p:nvPicPr>
            <p:cNvPr id="1875" name="Shape 1875"/>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876" name="Shape 1876"/>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877" name="Shape 1877"/>
          <p:cNvCxnSpPr/>
          <p:nvPr/>
        </p:nvCxnSpPr>
        <p:spPr>
          <a:xfrm rot="10800000" flipH="1">
            <a:off x="2750344" y="2284390"/>
            <a:ext cx="2626200" cy="300"/>
          </a:xfrm>
          <a:prstGeom prst="straightConnector1">
            <a:avLst/>
          </a:prstGeom>
          <a:noFill/>
          <a:ln>
            <a:noFill/>
          </a:ln>
        </p:spPr>
      </p:cxnSp>
      <p:cxnSp>
        <p:nvCxnSpPr>
          <p:cNvPr id="1878" name="Shape 1878"/>
          <p:cNvCxnSpPr/>
          <p:nvPr/>
        </p:nvCxnSpPr>
        <p:spPr>
          <a:xfrm rot="10800000" flipH="1">
            <a:off x="2750344" y="3790227"/>
            <a:ext cx="2626200" cy="300"/>
          </a:xfrm>
          <a:prstGeom prst="straightConnector1">
            <a:avLst/>
          </a:prstGeom>
          <a:noFill/>
          <a:ln>
            <a:noFill/>
          </a:ln>
        </p:spPr>
      </p:cxnSp>
      <p:sp>
        <p:nvSpPr>
          <p:cNvPr id="1879" name="Shape 1879"/>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1880" name="Shape 1880"/>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1881" name="Shape 1881"/>
          <p:cNvCxnSpPr/>
          <p:nvPr/>
        </p:nvCxnSpPr>
        <p:spPr>
          <a:xfrm rot="10800000" flipH="1">
            <a:off x="2750344" y="1565676"/>
            <a:ext cx="2626200" cy="300"/>
          </a:xfrm>
          <a:prstGeom prst="straightConnector1">
            <a:avLst/>
          </a:prstGeom>
          <a:noFill/>
          <a:ln>
            <a:noFill/>
          </a:ln>
        </p:spPr>
      </p:cxnSp>
      <p:sp>
        <p:nvSpPr>
          <p:cNvPr id="1882" name="Shape 1882"/>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1883" name="Shape 1883"/>
          <p:cNvCxnSpPr/>
          <p:nvPr/>
        </p:nvCxnSpPr>
        <p:spPr>
          <a:xfrm rot="10800000">
            <a:off x="2268141" y="1270100"/>
            <a:ext cx="0" cy="31209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884"/>
        <p:cNvGrpSpPr/>
        <p:nvPr/>
      </p:nvGrpSpPr>
      <p:grpSpPr>
        <a:xfrm>
          <a:off x="0" y="0"/>
          <a:ext cx="0" cy="0"/>
          <a:chOff x="0" y="0"/>
          <a:chExt cx="0" cy="0"/>
        </a:xfrm>
      </p:grpSpPr>
      <p:cxnSp>
        <p:nvCxnSpPr>
          <p:cNvPr id="1885" name="Shape 1885"/>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886" name="Shape 188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887" name="Shape 1887"/>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transition spd="med">
    <p:fade thruBlk="1"/>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888"/>
        <p:cNvGrpSpPr/>
        <p:nvPr/>
      </p:nvGrpSpPr>
      <p:grpSpPr>
        <a:xfrm>
          <a:off x="0" y="0"/>
          <a:ext cx="0" cy="0"/>
          <a:chOff x="0" y="0"/>
          <a:chExt cx="0" cy="0"/>
        </a:xfrm>
      </p:grpSpPr>
      <p:cxnSp>
        <p:nvCxnSpPr>
          <p:cNvPr id="1889" name="Shape 1889"/>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890" name="Shape 1890"/>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891" name="Shape 1891"/>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transition spd="med">
    <p:fade thruBlk="1"/>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92"/>
        <p:cNvGrpSpPr/>
        <p:nvPr/>
      </p:nvGrpSpPr>
      <p:grpSpPr>
        <a:xfrm>
          <a:off x="0" y="0"/>
          <a:ext cx="0" cy="0"/>
          <a:chOff x="0" y="0"/>
          <a:chExt cx="0" cy="0"/>
        </a:xfrm>
      </p:grpSpPr>
    </p:spTree>
  </p:cSld>
  <p:clrMapOvr>
    <a:masterClrMapping/>
  </p:clrMapOvr>
  <p:transition spd="med">
    <p:fade thruBlk="1"/>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893"/>
        <p:cNvGrpSpPr/>
        <p:nvPr/>
      </p:nvGrpSpPr>
      <p:grpSpPr>
        <a:xfrm>
          <a:off x="0" y="0"/>
          <a:ext cx="0" cy="0"/>
          <a:chOff x="0" y="0"/>
          <a:chExt cx="0" cy="0"/>
        </a:xfrm>
      </p:grpSpPr>
      <p:cxnSp>
        <p:nvCxnSpPr>
          <p:cNvPr id="1894" name="Shape 1894"/>
          <p:cNvCxnSpPr/>
          <p:nvPr/>
        </p:nvCxnSpPr>
        <p:spPr>
          <a:xfrm>
            <a:off x="446484" y="447261"/>
            <a:ext cx="8250900" cy="0"/>
          </a:xfrm>
          <a:prstGeom prst="straightConnector1">
            <a:avLst/>
          </a:prstGeom>
          <a:noFill/>
          <a:ln>
            <a:noFill/>
          </a:ln>
        </p:spPr>
      </p:cxnSp>
      <p:cxnSp>
        <p:nvCxnSpPr>
          <p:cNvPr id="1895" name="Shape 1895"/>
          <p:cNvCxnSpPr/>
          <p:nvPr/>
        </p:nvCxnSpPr>
        <p:spPr>
          <a:xfrm>
            <a:off x="446484" y="858741"/>
            <a:ext cx="8250900" cy="0"/>
          </a:xfrm>
          <a:prstGeom prst="straightConnector1">
            <a:avLst/>
          </a:prstGeom>
          <a:noFill/>
          <a:ln>
            <a:noFill/>
          </a:ln>
        </p:spPr>
      </p:cxnSp>
      <p:grpSp>
        <p:nvGrpSpPr>
          <p:cNvPr id="1896" name="Shape 1896"/>
          <p:cNvGrpSpPr/>
          <p:nvPr/>
        </p:nvGrpSpPr>
        <p:grpSpPr>
          <a:xfrm>
            <a:off x="973335" y="2204996"/>
            <a:ext cx="892699" cy="894222"/>
            <a:chOff x="0" y="0"/>
            <a:chExt cx="1269661" cy="1269661"/>
          </a:xfrm>
        </p:grpSpPr>
        <p:pic>
          <p:nvPicPr>
            <p:cNvPr id="1897" name="Shape 1897"/>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898" name="Shape 1898"/>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899" name="Shape 1899"/>
          <p:cNvCxnSpPr/>
          <p:nvPr/>
        </p:nvCxnSpPr>
        <p:spPr>
          <a:xfrm rot="10800000">
            <a:off x="2268141" y="1270100"/>
            <a:ext cx="0" cy="31209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900"/>
        <p:cNvGrpSpPr/>
        <p:nvPr/>
      </p:nvGrpSpPr>
      <p:grpSpPr>
        <a:xfrm>
          <a:off x="0" y="0"/>
          <a:ext cx="0" cy="0"/>
          <a:chOff x="0" y="0"/>
          <a:chExt cx="0" cy="0"/>
        </a:xfrm>
      </p:grpSpPr>
      <p:cxnSp>
        <p:nvCxnSpPr>
          <p:cNvPr id="1901" name="Shape 1901"/>
          <p:cNvCxnSpPr/>
          <p:nvPr/>
        </p:nvCxnSpPr>
        <p:spPr>
          <a:xfrm>
            <a:off x="446484" y="447261"/>
            <a:ext cx="8250900" cy="0"/>
          </a:xfrm>
          <a:prstGeom prst="straightConnector1">
            <a:avLst/>
          </a:prstGeom>
          <a:noFill/>
          <a:ln>
            <a:noFill/>
          </a:ln>
        </p:spPr>
      </p:cxnSp>
      <p:cxnSp>
        <p:nvCxnSpPr>
          <p:cNvPr id="1902" name="Shape 1902"/>
          <p:cNvCxnSpPr/>
          <p:nvPr/>
        </p:nvCxnSpPr>
        <p:spPr>
          <a:xfrm>
            <a:off x="446484" y="858741"/>
            <a:ext cx="8250900" cy="0"/>
          </a:xfrm>
          <a:prstGeom prst="straightConnector1">
            <a:avLst/>
          </a:prstGeom>
          <a:noFill/>
          <a:ln>
            <a:noFill/>
          </a:ln>
        </p:spPr>
      </p:cxnSp>
      <p:cxnSp>
        <p:nvCxnSpPr>
          <p:cNvPr id="1903" name="Shape 1903"/>
          <p:cNvCxnSpPr/>
          <p:nvPr/>
        </p:nvCxnSpPr>
        <p:spPr>
          <a:xfrm rot="10800000" flipH="1">
            <a:off x="6063258" y="1958702"/>
            <a:ext cx="2626200" cy="300"/>
          </a:xfrm>
          <a:prstGeom prst="straightConnector1">
            <a:avLst/>
          </a:prstGeom>
          <a:noFill/>
          <a:ln>
            <a:noFill/>
          </a:ln>
        </p:spPr>
      </p:cxnSp>
      <p:cxnSp>
        <p:nvCxnSpPr>
          <p:cNvPr id="1904" name="Shape 1904"/>
          <p:cNvCxnSpPr/>
          <p:nvPr/>
        </p:nvCxnSpPr>
        <p:spPr>
          <a:xfrm rot="10800000" flipH="1">
            <a:off x="446484" y="1958702"/>
            <a:ext cx="5444100" cy="300"/>
          </a:xfrm>
          <a:prstGeom prst="straightConnector1">
            <a:avLst/>
          </a:prstGeom>
          <a:noFill/>
          <a:ln>
            <a:noFill/>
          </a:ln>
        </p:spPr>
      </p:cxnSp>
      <p:sp>
        <p:nvSpPr>
          <p:cNvPr id="1905" name="Shape 1905"/>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906" name="Shape 1906"/>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1907" name="Shape 1907"/>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908"/>
        <p:cNvGrpSpPr/>
        <p:nvPr/>
      </p:nvGrpSpPr>
      <p:grpSpPr>
        <a:xfrm>
          <a:off x="0" y="0"/>
          <a:ext cx="0" cy="0"/>
          <a:chOff x="0" y="0"/>
          <a:chExt cx="0" cy="0"/>
        </a:xfrm>
      </p:grpSpPr>
      <p:sp>
        <p:nvSpPr>
          <p:cNvPr id="1909" name="Shape 1909"/>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910" name="Shape 1910"/>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911" name="Shape 1911"/>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912"/>
        <p:cNvGrpSpPr/>
        <p:nvPr/>
      </p:nvGrpSpPr>
      <p:grpSpPr>
        <a:xfrm>
          <a:off x="0" y="0"/>
          <a:ext cx="0" cy="0"/>
          <a:chOff x="0" y="0"/>
          <a:chExt cx="0" cy="0"/>
        </a:xfrm>
      </p:grpSpPr>
      <p:pic>
        <p:nvPicPr>
          <p:cNvPr id="1913" name="Shape 1913"/>
          <p:cNvPicPr preferRelativeResize="0"/>
          <p:nvPr/>
        </p:nvPicPr>
        <p:blipFill rotWithShape="1">
          <a:blip r:embed="rId2">
            <a:alphaModFix/>
          </a:blip>
          <a:srcRect/>
          <a:stretch/>
        </p:blipFill>
        <p:spPr>
          <a:xfrm>
            <a:off x="2330648" y="1095492"/>
            <a:ext cx="4450199" cy="3598424"/>
          </a:xfrm>
          <a:prstGeom prst="rect">
            <a:avLst/>
          </a:prstGeom>
          <a:noFill/>
          <a:ln>
            <a:noFill/>
          </a:ln>
        </p:spPr>
      </p:pic>
      <p:cxnSp>
        <p:nvCxnSpPr>
          <p:cNvPr id="1914" name="Shape 1914"/>
          <p:cNvCxnSpPr/>
          <p:nvPr/>
        </p:nvCxnSpPr>
        <p:spPr>
          <a:xfrm>
            <a:off x="446484" y="447261"/>
            <a:ext cx="8250900" cy="0"/>
          </a:xfrm>
          <a:prstGeom prst="straightConnector1">
            <a:avLst/>
          </a:prstGeom>
          <a:noFill/>
          <a:ln>
            <a:noFill/>
          </a:ln>
        </p:spPr>
      </p:cxnSp>
      <p:cxnSp>
        <p:nvCxnSpPr>
          <p:cNvPr id="1915" name="Shape 1915"/>
          <p:cNvCxnSpPr/>
          <p:nvPr/>
        </p:nvCxnSpPr>
        <p:spPr>
          <a:xfrm>
            <a:off x="446484" y="858741"/>
            <a:ext cx="8250900" cy="0"/>
          </a:xfrm>
          <a:prstGeom prst="straightConnector1">
            <a:avLst/>
          </a:prstGeom>
          <a:noFill/>
          <a:ln>
            <a:noFill/>
          </a:ln>
        </p:spPr>
      </p:cxnSp>
      <p:sp>
        <p:nvSpPr>
          <p:cNvPr id="1916" name="Shape 1916"/>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917" name="Shape 1917"/>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95"/>
        <p:cNvGrpSpPr/>
        <p:nvPr/>
      </p:nvGrpSpPr>
      <p:grpSpPr>
        <a:xfrm>
          <a:off x="0" y="0"/>
          <a:ext cx="0" cy="0"/>
          <a:chOff x="0" y="0"/>
          <a:chExt cx="0" cy="0"/>
        </a:xfrm>
      </p:grpSpPr>
      <p:pic>
        <p:nvPicPr>
          <p:cNvPr id="96" name="Shape 96"/>
          <p:cNvPicPr preferRelativeResize="0"/>
          <p:nvPr/>
        </p:nvPicPr>
        <p:blipFill rotWithShape="1">
          <a:blip r:embed="rId2">
            <a:alphaModFix/>
          </a:blip>
          <a:srcRect/>
          <a:stretch/>
        </p:blipFill>
        <p:spPr>
          <a:xfrm>
            <a:off x="2330648" y="1095492"/>
            <a:ext cx="4472849" cy="3631759"/>
          </a:xfrm>
          <a:prstGeom prst="rect">
            <a:avLst/>
          </a:prstGeom>
          <a:noFill/>
          <a:ln>
            <a:noFill/>
          </a:ln>
        </p:spPr>
      </p:pic>
      <p:cxnSp>
        <p:nvCxnSpPr>
          <p:cNvPr id="97" name="Shape 97"/>
          <p:cNvCxnSpPr/>
          <p:nvPr/>
        </p:nvCxnSpPr>
        <p:spPr>
          <a:xfrm>
            <a:off x="446484" y="447261"/>
            <a:ext cx="8251031" cy="8"/>
          </a:xfrm>
          <a:prstGeom prst="straightConnector1">
            <a:avLst/>
          </a:prstGeom>
          <a:noFill/>
          <a:ln>
            <a:noFill/>
          </a:ln>
        </p:spPr>
      </p:cxnSp>
      <p:cxnSp>
        <p:nvCxnSpPr>
          <p:cNvPr id="98" name="Shape 98"/>
          <p:cNvCxnSpPr/>
          <p:nvPr/>
        </p:nvCxnSpPr>
        <p:spPr>
          <a:xfrm>
            <a:off x="446484" y="858741"/>
            <a:ext cx="8251031" cy="8"/>
          </a:xfrm>
          <a:prstGeom prst="straightConnector1">
            <a:avLst/>
          </a:prstGeom>
          <a:noFill/>
          <a:ln>
            <a:noFill/>
          </a:ln>
        </p:spPr>
      </p:cxnSp>
      <p:sp>
        <p:nvSpPr>
          <p:cNvPr id="99" name="Shape 99"/>
          <p:cNvSpPr txBox="1">
            <a:spLocks noGrp="1"/>
          </p:cNvSpPr>
          <p:nvPr>
            <p:ph type="body" idx="1"/>
          </p:nvPr>
        </p:nvSpPr>
        <p:spPr>
          <a:xfrm>
            <a:off x="2536031" y="1270221"/>
            <a:ext cx="4098726" cy="2316811"/>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918"/>
        <p:cNvGrpSpPr/>
        <p:nvPr/>
      </p:nvGrpSpPr>
      <p:grpSpPr>
        <a:xfrm>
          <a:off x="0" y="0"/>
          <a:ext cx="0" cy="0"/>
          <a:chOff x="0" y="0"/>
          <a:chExt cx="0" cy="0"/>
        </a:xfrm>
      </p:grpSpPr>
      <p:pic>
        <p:nvPicPr>
          <p:cNvPr id="1919" name="Shape 1919"/>
          <p:cNvPicPr preferRelativeResize="0"/>
          <p:nvPr/>
        </p:nvPicPr>
        <p:blipFill rotWithShape="1">
          <a:blip r:embed="rId2">
            <a:alphaModFix/>
          </a:blip>
          <a:srcRect/>
          <a:stretch/>
        </p:blipFill>
        <p:spPr>
          <a:xfrm>
            <a:off x="1965088" y="1096067"/>
            <a:ext cx="5119963" cy="3593122"/>
          </a:xfrm>
          <a:prstGeom prst="rect">
            <a:avLst/>
          </a:prstGeom>
          <a:noFill/>
          <a:ln>
            <a:noFill/>
          </a:ln>
        </p:spPr>
      </p:pic>
      <p:cxnSp>
        <p:nvCxnSpPr>
          <p:cNvPr id="1920" name="Shape 1920"/>
          <p:cNvCxnSpPr/>
          <p:nvPr/>
        </p:nvCxnSpPr>
        <p:spPr>
          <a:xfrm>
            <a:off x="446484" y="447261"/>
            <a:ext cx="8250900" cy="0"/>
          </a:xfrm>
          <a:prstGeom prst="straightConnector1">
            <a:avLst/>
          </a:prstGeom>
          <a:noFill/>
          <a:ln>
            <a:noFill/>
          </a:ln>
        </p:spPr>
      </p:cxnSp>
      <p:cxnSp>
        <p:nvCxnSpPr>
          <p:cNvPr id="1921" name="Shape 1921"/>
          <p:cNvCxnSpPr/>
          <p:nvPr/>
        </p:nvCxnSpPr>
        <p:spPr>
          <a:xfrm>
            <a:off x="446484" y="858741"/>
            <a:ext cx="8250900" cy="0"/>
          </a:xfrm>
          <a:prstGeom prst="straightConnector1">
            <a:avLst/>
          </a:prstGeom>
          <a:noFill/>
          <a:ln>
            <a:noFill/>
          </a:ln>
        </p:spPr>
      </p:cxnSp>
      <p:sp>
        <p:nvSpPr>
          <p:cNvPr id="1922" name="Shape 1922"/>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923" name="Shape 1923"/>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924"/>
        <p:cNvGrpSpPr/>
        <p:nvPr/>
      </p:nvGrpSpPr>
      <p:grpSpPr>
        <a:xfrm>
          <a:off x="0" y="0"/>
          <a:ext cx="0" cy="0"/>
          <a:chOff x="0" y="0"/>
          <a:chExt cx="0" cy="0"/>
        </a:xfrm>
      </p:grpSpPr>
      <p:pic>
        <p:nvPicPr>
          <p:cNvPr id="1925" name="Shape 1925"/>
          <p:cNvPicPr preferRelativeResize="0"/>
          <p:nvPr/>
        </p:nvPicPr>
        <p:blipFill rotWithShape="1">
          <a:blip r:embed="rId2">
            <a:alphaModFix/>
          </a:blip>
          <a:srcRect/>
          <a:stretch/>
        </p:blipFill>
        <p:spPr>
          <a:xfrm>
            <a:off x="2205633" y="1064481"/>
            <a:ext cx="4788731" cy="3731521"/>
          </a:xfrm>
          <a:prstGeom prst="rect">
            <a:avLst/>
          </a:prstGeom>
          <a:noFill/>
          <a:ln>
            <a:noFill/>
          </a:ln>
        </p:spPr>
      </p:pic>
      <p:cxnSp>
        <p:nvCxnSpPr>
          <p:cNvPr id="1926" name="Shape 1926"/>
          <p:cNvCxnSpPr/>
          <p:nvPr/>
        </p:nvCxnSpPr>
        <p:spPr>
          <a:xfrm>
            <a:off x="446484" y="447261"/>
            <a:ext cx="8250900" cy="0"/>
          </a:xfrm>
          <a:prstGeom prst="straightConnector1">
            <a:avLst/>
          </a:prstGeom>
          <a:noFill/>
          <a:ln>
            <a:noFill/>
          </a:ln>
        </p:spPr>
      </p:cxnSp>
      <p:cxnSp>
        <p:nvCxnSpPr>
          <p:cNvPr id="1927" name="Shape 1927"/>
          <p:cNvCxnSpPr/>
          <p:nvPr/>
        </p:nvCxnSpPr>
        <p:spPr>
          <a:xfrm>
            <a:off x="446484" y="858741"/>
            <a:ext cx="8250900" cy="0"/>
          </a:xfrm>
          <a:prstGeom prst="straightConnector1">
            <a:avLst/>
          </a:prstGeom>
          <a:noFill/>
          <a:ln>
            <a:noFill/>
          </a:ln>
        </p:spPr>
      </p:cxnSp>
      <p:sp>
        <p:nvSpPr>
          <p:cNvPr id="1928" name="Shape 1928"/>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929" name="Shape 1929"/>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930"/>
        <p:cNvGrpSpPr/>
        <p:nvPr/>
      </p:nvGrpSpPr>
      <p:grpSpPr>
        <a:xfrm>
          <a:off x="0" y="0"/>
          <a:ext cx="0" cy="0"/>
          <a:chOff x="0" y="0"/>
          <a:chExt cx="0" cy="0"/>
        </a:xfrm>
      </p:grpSpPr>
      <p:pic>
        <p:nvPicPr>
          <p:cNvPr id="1931" name="Shape 1931"/>
          <p:cNvPicPr preferRelativeResize="0"/>
          <p:nvPr/>
        </p:nvPicPr>
        <p:blipFill rotWithShape="1">
          <a:blip r:embed="rId2">
            <a:alphaModFix/>
          </a:blip>
          <a:srcRect/>
          <a:stretch/>
        </p:blipFill>
        <p:spPr>
          <a:xfrm>
            <a:off x="714375" y="925270"/>
            <a:ext cx="2828946" cy="4232375"/>
          </a:xfrm>
          <a:prstGeom prst="rect">
            <a:avLst/>
          </a:prstGeom>
          <a:noFill/>
          <a:ln>
            <a:noFill/>
          </a:ln>
        </p:spPr>
      </p:pic>
      <p:pic>
        <p:nvPicPr>
          <p:cNvPr id="1932" name="Shape 1932"/>
          <p:cNvPicPr preferRelativeResize="0"/>
          <p:nvPr/>
        </p:nvPicPr>
        <p:blipFill rotWithShape="1">
          <a:blip r:embed="rId3">
            <a:alphaModFix/>
          </a:blip>
          <a:srcRect/>
          <a:stretch/>
        </p:blipFill>
        <p:spPr>
          <a:xfrm>
            <a:off x="3286125" y="966083"/>
            <a:ext cx="2585380" cy="3837782"/>
          </a:xfrm>
          <a:prstGeom prst="rect">
            <a:avLst/>
          </a:prstGeom>
          <a:noFill/>
          <a:ln>
            <a:noFill/>
          </a:ln>
        </p:spPr>
      </p:pic>
      <p:pic>
        <p:nvPicPr>
          <p:cNvPr id="1933" name="Shape 1933"/>
          <p:cNvPicPr preferRelativeResize="0"/>
          <p:nvPr/>
        </p:nvPicPr>
        <p:blipFill rotWithShape="1">
          <a:blip r:embed="rId4">
            <a:alphaModFix/>
          </a:blip>
          <a:srcRect/>
          <a:stretch/>
        </p:blipFill>
        <p:spPr>
          <a:xfrm>
            <a:off x="5982891" y="957138"/>
            <a:ext cx="2086318" cy="3825360"/>
          </a:xfrm>
          <a:prstGeom prst="rect">
            <a:avLst/>
          </a:prstGeom>
          <a:noFill/>
          <a:ln>
            <a:noFill/>
          </a:ln>
        </p:spPr>
      </p:pic>
      <p:cxnSp>
        <p:nvCxnSpPr>
          <p:cNvPr id="1934" name="Shape 1934"/>
          <p:cNvCxnSpPr/>
          <p:nvPr/>
        </p:nvCxnSpPr>
        <p:spPr>
          <a:xfrm>
            <a:off x="446484" y="447261"/>
            <a:ext cx="8250900" cy="0"/>
          </a:xfrm>
          <a:prstGeom prst="straightConnector1">
            <a:avLst/>
          </a:prstGeom>
          <a:noFill/>
          <a:ln>
            <a:noFill/>
          </a:ln>
        </p:spPr>
      </p:cxnSp>
      <p:cxnSp>
        <p:nvCxnSpPr>
          <p:cNvPr id="1935" name="Shape 1935"/>
          <p:cNvCxnSpPr/>
          <p:nvPr/>
        </p:nvCxnSpPr>
        <p:spPr>
          <a:xfrm>
            <a:off x="446484" y="858741"/>
            <a:ext cx="8250900" cy="0"/>
          </a:xfrm>
          <a:prstGeom prst="straightConnector1">
            <a:avLst/>
          </a:prstGeom>
          <a:noFill/>
          <a:ln>
            <a:noFill/>
          </a:ln>
        </p:spPr>
      </p:cxnSp>
      <p:sp>
        <p:nvSpPr>
          <p:cNvPr id="1936" name="Shape 1936"/>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937" name="Shape 1937"/>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938" name="Shape 1938"/>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939" name="Shape 1939"/>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940"/>
        <p:cNvGrpSpPr/>
        <p:nvPr/>
      </p:nvGrpSpPr>
      <p:grpSpPr>
        <a:xfrm>
          <a:off x="0" y="0"/>
          <a:ext cx="0" cy="0"/>
          <a:chOff x="0" y="0"/>
          <a:chExt cx="0" cy="0"/>
        </a:xfrm>
      </p:grpSpPr>
      <p:cxnSp>
        <p:nvCxnSpPr>
          <p:cNvPr id="1941" name="Shape 1941"/>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942" name="Shape 1942"/>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943" name="Shape 1943"/>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1944" name="Shape 1944"/>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7874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transition spd="med">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945"/>
        <p:cNvGrpSpPr/>
        <p:nvPr/>
      </p:nvGrpSpPr>
      <p:grpSpPr>
        <a:xfrm>
          <a:off x="0" y="0"/>
          <a:ext cx="0" cy="0"/>
          <a:chOff x="0" y="0"/>
          <a:chExt cx="0" cy="0"/>
        </a:xfrm>
      </p:grpSpPr>
      <p:cxnSp>
        <p:nvCxnSpPr>
          <p:cNvPr id="1946" name="Shape 1946"/>
          <p:cNvCxnSpPr/>
          <p:nvPr/>
        </p:nvCxnSpPr>
        <p:spPr>
          <a:xfrm>
            <a:off x="446484" y="447261"/>
            <a:ext cx="8250900" cy="0"/>
          </a:xfrm>
          <a:prstGeom prst="straightConnector1">
            <a:avLst/>
          </a:prstGeom>
          <a:noFill/>
          <a:ln>
            <a:noFill/>
          </a:ln>
        </p:spPr>
      </p:cxnSp>
      <p:cxnSp>
        <p:nvCxnSpPr>
          <p:cNvPr id="1947" name="Shape 1947"/>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1948"/>
        <p:cNvGrpSpPr/>
        <p:nvPr/>
      </p:nvGrpSpPr>
      <p:grpSpPr>
        <a:xfrm>
          <a:off x="0" y="0"/>
          <a:ext cx="0" cy="0"/>
          <a:chOff x="0" y="0"/>
          <a:chExt cx="0" cy="0"/>
        </a:xfrm>
      </p:grpSpPr>
      <p:cxnSp>
        <p:nvCxnSpPr>
          <p:cNvPr id="1949" name="Shape 1949"/>
          <p:cNvCxnSpPr/>
          <p:nvPr/>
        </p:nvCxnSpPr>
        <p:spPr>
          <a:xfrm>
            <a:off x="446484" y="447261"/>
            <a:ext cx="8250900" cy="0"/>
          </a:xfrm>
          <a:prstGeom prst="straightConnector1">
            <a:avLst/>
          </a:prstGeom>
          <a:noFill/>
          <a:ln>
            <a:noFill/>
          </a:ln>
        </p:spPr>
      </p:cxnSp>
      <p:cxnSp>
        <p:nvCxnSpPr>
          <p:cNvPr id="1950" name="Shape 1950"/>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951"/>
        <p:cNvGrpSpPr/>
        <p:nvPr/>
      </p:nvGrpSpPr>
      <p:grpSpPr>
        <a:xfrm>
          <a:off x="0" y="0"/>
          <a:ext cx="0" cy="0"/>
          <a:chOff x="0" y="0"/>
          <a:chExt cx="0" cy="0"/>
        </a:xfrm>
      </p:grpSpPr>
      <p:cxnSp>
        <p:nvCxnSpPr>
          <p:cNvPr id="1952" name="Shape 1952"/>
          <p:cNvCxnSpPr/>
          <p:nvPr/>
        </p:nvCxnSpPr>
        <p:spPr>
          <a:xfrm>
            <a:off x="446484" y="447261"/>
            <a:ext cx="8250900" cy="0"/>
          </a:xfrm>
          <a:prstGeom prst="straightConnector1">
            <a:avLst/>
          </a:prstGeom>
          <a:noFill/>
          <a:ln>
            <a:noFill/>
          </a:ln>
        </p:spPr>
      </p:cxnSp>
      <p:cxnSp>
        <p:nvCxnSpPr>
          <p:cNvPr id="1953" name="Shape 1953"/>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954"/>
        <p:cNvGrpSpPr/>
        <p:nvPr/>
      </p:nvGrpSpPr>
      <p:grpSpPr>
        <a:xfrm>
          <a:off x="0" y="0"/>
          <a:ext cx="0" cy="0"/>
          <a:chOff x="0" y="0"/>
          <a:chExt cx="0" cy="0"/>
        </a:xfrm>
      </p:grpSpPr>
      <p:cxnSp>
        <p:nvCxnSpPr>
          <p:cNvPr id="1955" name="Shape 1955"/>
          <p:cNvCxnSpPr/>
          <p:nvPr/>
        </p:nvCxnSpPr>
        <p:spPr>
          <a:xfrm>
            <a:off x="446484" y="447261"/>
            <a:ext cx="8250900" cy="0"/>
          </a:xfrm>
          <a:prstGeom prst="straightConnector1">
            <a:avLst/>
          </a:prstGeom>
          <a:noFill/>
          <a:ln>
            <a:noFill/>
          </a:ln>
        </p:spPr>
      </p:cxnSp>
      <p:cxnSp>
        <p:nvCxnSpPr>
          <p:cNvPr id="1956" name="Shape 1956"/>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957"/>
        <p:cNvGrpSpPr/>
        <p:nvPr/>
      </p:nvGrpSpPr>
      <p:grpSpPr>
        <a:xfrm>
          <a:off x="0" y="0"/>
          <a:ext cx="0" cy="0"/>
          <a:chOff x="0" y="0"/>
          <a:chExt cx="0" cy="0"/>
        </a:xfrm>
      </p:grpSpPr>
      <p:cxnSp>
        <p:nvCxnSpPr>
          <p:cNvPr id="1958" name="Shape 1958"/>
          <p:cNvCxnSpPr/>
          <p:nvPr/>
        </p:nvCxnSpPr>
        <p:spPr>
          <a:xfrm>
            <a:off x="446484" y="447261"/>
            <a:ext cx="8250900" cy="0"/>
          </a:xfrm>
          <a:prstGeom prst="straightConnector1">
            <a:avLst/>
          </a:prstGeom>
          <a:noFill/>
          <a:ln>
            <a:noFill/>
          </a:ln>
        </p:spPr>
      </p:cxnSp>
      <p:cxnSp>
        <p:nvCxnSpPr>
          <p:cNvPr id="1959" name="Shape 1959"/>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960"/>
        <p:cNvGrpSpPr/>
        <p:nvPr/>
      </p:nvGrpSpPr>
      <p:grpSpPr>
        <a:xfrm>
          <a:off x="0" y="0"/>
          <a:ext cx="0" cy="0"/>
          <a:chOff x="0" y="0"/>
          <a:chExt cx="0" cy="0"/>
        </a:xfrm>
      </p:grpSpPr>
      <p:cxnSp>
        <p:nvCxnSpPr>
          <p:cNvPr id="1961" name="Shape 1961"/>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962" name="Shape 1962"/>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963" name="Shape 1963"/>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1964" name="Shape 1964"/>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00"/>
        <p:cNvGrpSpPr/>
        <p:nvPr/>
      </p:nvGrpSpPr>
      <p:grpSpPr>
        <a:xfrm>
          <a:off x="0" y="0"/>
          <a:ext cx="0" cy="0"/>
          <a:chOff x="0" y="0"/>
          <a:chExt cx="0" cy="0"/>
        </a:xfrm>
      </p:grpSpPr>
      <p:pic>
        <p:nvPicPr>
          <p:cNvPr id="101" name="Shape 101"/>
          <p:cNvPicPr preferRelativeResize="0"/>
          <p:nvPr/>
        </p:nvPicPr>
        <p:blipFill rotWithShape="1">
          <a:blip r:embed="rId2">
            <a:alphaModFix/>
          </a:blip>
          <a:srcRect/>
          <a:stretch/>
        </p:blipFill>
        <p:spPr>
          <a:xfrm>
            <a:off x="1965088" y="1096067"/>
            <a:ext cx="5152988" cy="3612263"/>
          </a:xfrm>
          <a:prstGeom prst="rect">
            <a:avLst/>
          </a:prstGeom>
          <a:noFill/>
          <a:ln>
            <a:noFill/>
          </a:ln>
        </p:spPr>
      </p:pic>
      <p:cxnSp>
        <p:nvCxnSpPr>
          <p:cNvPr id="102" name="Shape 102"/>
          <p:cNvCxnSpPr/>
          <p:nvPr/>
        </p:nvCxnSpPr>
        <p:spPr>
          <a:xfrm>
            <a:off x="446484" y="447261"/>
            <a:ext cx="8251031" cy="8"/>
          </a:xfrm>
          <a:prstGeom prst="straightConnector1">
            <a:avLst/>
          </a:prstGeom>
          <a:noFill/>
          <a:ln>
            <a:noFill/>
          </a:ln>
        </p:spPr>
      </p:cxnSp>
      <p:cxnSp>
        <p:nvCxnSpPr>
          <p:cNvPr id="103" name="Shape 103"/>
          <p:cNvCxnSpPr/>
          <p:nvPr/>
        </p:nvCxnSpPr>
        <p:spPr>
          <a:xfrm>
            <a:off x="446484" y="858741"/>
            <a:ext cx="8251031" cy="8"/>
          </a:xfrm>
          <a:prstGeom prst="straightConnector1">
            <a:avLst/>
          </a:prstGeom>
          <a:noFill/>
          <a:ln>
            <a:noFill/>
          </a:ln>
        </p:spPr>
      </p:cxnSp>
      <p:sp>
        <p:nvSpPr>
          <p:cNvPr id="104" name="Shape 104"/>
          <p:cNvSpPr txBox="1">
            <a:spLocks noGrp="1"/>
          </p:cNvSpPr>
          <p:nvPr>
            <p:ph type="body" idx="1"/>
          </p:nvPr>
        </p:nvSpPr>
        <p:spPr>
          <a:xfrm>
            <a:off x="2643188" y="1297057"/>
            <a:ext cx="3830836" cy="2388373"/>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matchingName="Bulleted List">
  <p:cSld name="Bulleted List">
    <p:bg>
      <p:bgPr>
        <a:solidFill>
          <a:srgbClr val="FFFFFF"/>
        </a:solidFill>
        <a:effectLst/>
      </p:bgPr>
    </p:bg>
    <p:spTree>
      <p:nvGrpSpPr>
        <p:cNvPr id="1" name="Shape 1965"/>
        <p:cNvGrpSpPr/>
        <p:nvPr/>
      </p:nvGrpSpPr>
      <p:grpSpPr>
        <a:xfrm>
          <a:off x="0" y="0"/>
          <a:ext cx="0" cy="0"/>
          <a:chOff x="0" y="0"/>
          <a:chExt cx="0" cy="0"/>
        </a:xfrm>
      </p:grpSpPr>
      <p:sp>
        <p:nvSpPr>
          <p:cNvPr id="1966" name="Shape 1966"/>
          <p:cNvSpPr/>
          <p:nvPr/>
        </p:nvSpPr>
        <p:spPr>
          <a:xfrm>
            <a:off x="416100" y="354326"/>
            <a:ext cx="605700" cy="119100"/>
          </a:xfrm>
          <a:prstGeom prst="rect">
            <a:avLst/>
          </a:prstGeom>
          <a:solidFill>
            <a:srgbClr val="000000"/>
          </a:solidFill>
          <a:ln>
            <a:noFill/>
          </a:ln>
        </p:spPr>
        <p:txBody>
          <a:bodyPr spcFirstLastPara="1" wrap="square" lIns="45650" tIns="32150" rIns="45650" bIns="3215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000000"/>
              </a:solidFill>
              <a:latin typeface="Arial"/>
              <a:ea typeface="Arial"/>
              <a:cs typeface="Arial"/>
              <a:sym typeface="Arial"/>
            </a:endParaRPr>
          </a:p>
        </p:txBody>
      </p:sp>
      <p:sp>
        <p:nvSpPr>
          <p:cNvPr id="1967" name="Shape 1967"/>
          <p:cNvSpPr/>
          <p:nvPr/>
        </p:nvSpPr>
        <p:spPr>
          <a:xfrm>
            <a:off x="272500" y="4709350"/>
            <a:ext cx="8407500" cy="4308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Font typeface="Oswald"/>
              <a:buNone/>
            </a:pPr>
            <a:r>
              <a:rPr lang="en" sz="800" b="1" i="0" u="none" strike="noStrike" cap="none">
                <a:solidFill>
                  <a:srgbClr val="000000"/>
                </a:solidFill>
                <a:latin typeface="Oswald"/>
                <a:ea typeface="Oswald"/>
                <a:cs typeface="Oswald"/>
                <a:sym typeface="Oswald"/>
              </a:rPr>
              <a:t>PRODUCT</a:t>
            </a:r>
            <a:endParaRPr sz="1000"/>
          </a:p>
          <a:p>
            <a:pPr marL="0" marR="0" lvl="0" indent="0" algn="l" rtl="0">
              <a:lnSpc>
                <a:spcPct val="100000"/>
              </a:lnSpc>
              <a:spcBef>
                <a:spcPts val="0"/>
              </a:spcBef>
              <a:spcAft>
                <a:spcPts val="0"/>
              </a:spcAft>
              <a:buClr>
                <a:srgbClr val="000000"/>
              </a:buClr>
              <a:buFont typeface="Oswald"/>
              <a:buNone/>
            </a:pPr>
            <a:r>
              <a:rPr lang="en" sz="800" b="1" i="0" u="none" strike="noStrike" cap="none">
                <a:solidFill>
                  <a:srgbClr val="000000"/>
                </a:solidFill>
                <a:latin typeface="Oswald"/>
                <a:ea typeface="Oswald"/>
                <a:cs typeface="Oswald"/>
                <a:sym typeface="Oswald"/>
              </a:rPr>
              <a:t>GENERAL ASSEMBLY	</a:t>
            </a:r>
            <a:endParaRPr sz="1000"/>
          </a:p>
        </p:txBody>
      </p:sp>
      <p:cxnSp>
        <p:nvCxnSpPr>
          <p:cNvPr id="1968" name="Shape 1968"/>
          <p:cNvCxnSpPr/>
          <p:nvPr/>
        </p:nvCxnSpPr>
        <p:spPr>
          <a:xfrm>
            <a:off x="368201" y="4736805"/>
            <a:ext cx="8311800" cy="0"/>
          </a:xfrm>
          <a:prstGeom prst="straightConnector1">
            <a:avLst/>
          </a:prstGeom>
          <a:noFill/>
          <a:ln w="9525" cap="flat" cmpd="sng">
            <a:solidFill>
              <a:srgbClr val="000000"/>
            </a:solidFill>
            <a:prstDash val="solid"/>
            <a:round/>
            <a:headEnd type="none" w="sm" len="sm"/>
            <a:tailEnd type="none" w="sm" len="sm"/>
          </a:ln>
        </p:spPr>
      </p:cxnSp>
      <p:pic>
        <p:nvPicPr>
          <p:cNvPr id="1969" name="Shape 1969"/>
          <p:cNvPicPr preferRelativeResize="0"/>
          <p:nvPr/>
        </p:nvPicPr>
        <p:blipFill rotWithShape="1">
          <a:blip r:embed="rId2">
            <a:alphaModFix/>
          </a:blip>
          <a:srcRect/>
          <a:stretch/>
        </p:blipFill>
        <p:spPr>
          <a:xfrm>
            <a:off x="8469249" y="4793524"/>
            <a:ext cx="210002" cy="209637"/>
          </a:xfrm>
          <a:prstGeom prst="rect">
            <a:avLst/>
          </a:prstGeom>
          <a:noFill/>
          <a:ln>
            <a:noFill/>
          </a:ln>
        </p:spPr>
      </p:pic>
      <p:sp>
        <p:nvSpPr>
          <p:cNvPr id="1970" name="Shape 1970"/>
          <p:cNvSpPr txBox="1">
            <a:spLocks noGrp="1"/>
          </p:cNvSpPr>
          <p:nvPr>
            <p:ph type="title"/>
          </p:nvPr>
        </p:nvSpPr>
        <p:spPr>
          <a:xfrm>
            <a:off x="320275" y="517574"/>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8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971" name="Shape 1971"/>
          <p:cNvSpPr txBox="1">
            <a:spLocks noGrp="1"/>
          </p:cNvSpPr>
          <p:nvPr>
            <p:ph type="body" idx="1"/>
          </p:nvPr>
        </p:nvSpPr>
        <p:spPr>
          <a:xfrm>
            <a:off x="204163" y="939201"/>
            <a:ext cx="8491200" cy="3797700"/>
          </a:xfrm>
          <a:prstGeom prst="rect">
            <a:avLst/>
          </a:prstGeom>
          <a:noFill/>
          <a:ln>
            <a:noFill/>
          </a:ln>
        </p:spPr>
        <p:txBody>
          <a:bodyPr spcFirstLastPara="1" wrap="square" lIns="64325" tIns="64325" rIns="64325" bIns="64325" anchor="t" anchorCtr="0"/>
          <a:lstStyle>
            <a:lvl1pPr marL="457200" marR="0" lvl="0" indent="-228600" algn="l" rtl="0">
              <a:lnSpc>
                <a:spcPct val="115000"/>
              </a:lnSpc>
              <a:spcBef>
                <a:spcPts val="700"/>
              </a:spcBef>
              <a:spcAft>
                <a:spcPts val="0"/>
              </a:spcAft>
              <a:buClr>
                <a:srgbClr val="000000"/>
              </a:buClr>
              <a:buSzPts val="1000"/>
              <a:buFont typeface="Arial"/>
              <a:buNone/>
              <a:defRPr sz="2000" b="0" i="0" u="none" strike="noStrike" cap="none">
                <a:solidFill>
                  <a:srgbClr val="000000"/>
                </a:solidFill>
                <a:latin typeface="Arial"/>
                <a:ea typeface="Arial"/>
                <a:cs typeface="Arial"/>
                <a:sym typeface="Arial"/>
              </a:defRPr>
            </a:lvl1pPr>
            <a:lvl2pPr marL="914400" marR="0" lvl="1"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2pPr>
            <a:lvl3pPr marL="1371600" marR="0" lvl="2"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3pPr>
            <a:lvl4pPr marL="1828800" marR="0" lvl="3"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4pPr>
            <a:lvl5pPr marL="2286000" marR="0" lvl="4" indent="-228600" algn="l" rtl="0">
              <a:lnSpc>
                <a:spcPct val="115000"/>
              </a:lnSpc>
              <a:spcBef>
                <a:spcPts val="700"/>
              </a:spcBef>
              <a:spcAft>
                <a:spcPts val="0"/>
              </a:spcAft>
              <a:buClr>
                <a:srgbClr val="000000"/>
              </a:buClr>
              <a:buSzPts val="1000"/>
              <a:buFont typeface="Merriweather Sans"/>
              <a:buNone/>
              <a:defRPr sz="2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972" name="Shape 1972"/>
          <p:cNvSpPr txBox="1">
            <a:spLocks noGrp="1"/>
          </p:cNvSpPr>
          <p:nvPr>
            <p:ph type="sldNum" idx="12"/>
          </p:nvPr>
        </p:nvSpPr>
        <p:spPr>
          <a:xfrm>
            <a:off x="0" y="0"/>
            <a:ext cx="2109300" cy="2112900"/>
          </a:xfrm>
          <a:prstGeom prst="rect">
            <a:avLst/>
          </a:prstGeom>
          <a:noFill/>
          <a:ln>
            <a:noFill/>
          </a:ln>
        </p:spPr>
        <p:txBody>
          <a:bodyPr spcFirstLastPara="1" wrap="square" lIns="64325" tIns="32150" rIns="64325" bIns="32150" anchor="t"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05"/>
        <p:cNvGrpSpPr/>
        <p:nvPr/>
      </p:nvGrpSpPr>
      <p:grpSpPr>
        <a:xfrm>
          <a:off x="0" y="0"/>
          <a:ext cx="0" cy="0"/>
          <a:chOff x="0" y="0"/>
          <a:chExt cx="0" cy="0"/>
        </a:xfrm>
      </p:grpSpPr>
      <p:pic>
        <p:nvPicPr>
          <p:cNvPr id="106" name="Shape 106"/>
          <p:cNvPicPr preferRelativeResize="0"/>
          <p:nvPr/>
        </p:nvPicPr>
        <p:blipFill rotWithShape="1">
          <a:blip r:embed="rId2">
            <a:alphaModFix/>
          </a:blip>
          <a:srcRect/>
          <a:stretch/>
        </p:blipFill>
        <p:spPr>
          <a:xfrm>
            <a:off x="2205633" y="1064481"/>
            <a:ext cx="4813101" cy="3771484"/>
          </a:xfrm>
          <a:prstGeom prst="rect">
            <a:avLst/>
          </a:prstGeom>
          <a:noFill/>
          <a:ln>
            <a:noFill/>
          </a:ln>
        </p:spPr>
      </p:pic>
      <p:cxnSp>
        <p:nvCxnSpPr>
          <p:cNvPr id="107" name="Shape 107"/>
          <p:cNvCxnSpPr/>
          <p:nvPr/>
        </p:nvCxnSpPr>
        <p:spPr>
          <a:xfrm>
            <a:off x="446484" y="447261"/>
            <a:ext cx="8251031" cy="8"/>
          </a:xfrm>
          <a:prstGeom prst="straightConnector1">
            <a:avLst/>
          </a:prstGeom>
          <a:noFill/>
          <a:ln>
            <a:noFill/>
          </a:ln>
        </p:spPr>
      </p:cxnSp>
      <p:cxnSp>
        <p:nvCxnSpPr>
          <p:cNvPr id="108" name="Shape 108"/>
          <p:cNvCxnSpPr/>
          <p:nvPr/>
        </p:nvCxnSpPr>
        <p:spPr>
          <a:xfrm>
            <a:off x="446484" y="858741"/>
            <a:ext cx="8251031" cy="8"/>
          </a:xfrm>
          <a:prstGeom prst="straightConnector1">
            <a:avLst/>
          </a:prstGeom>
          <a:noFill/>
          <a:ln>
            <a:noFill/>
          </a:ln>
        </p:spPr>
      </p:cxnSp>
      <p:sp>
        <p:nvSpPr>
          <p:cNvPr id="109" name="Shape 109"/>
          <p:cNvSpPr txBox="1">
            <a:spLocks noGrp="1"/>
          </p:cNvSpPr>
          <p:nvPr>
            <p:ph type="body" idx="1"/>
          </p:nvPr>
        </p:nvSpPr>
        <p:spPr>
          <a:xfrm>
            <a:off x="2687836" y="1475961"/>
            <a:ext cx="3821905" cy="2880359"/>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a:alphaModFix/>
          </a:blip>
          <a:srcRect/>
          <a:stretch/>
        </p:blipFill>
        <p:spPr>
          <a:xfrm>
            <a:off x="714375" y="925270"/>
            <a:ext cx="2843343" cy="4266869"/>
          </a:xfrm>
          <a:prstGeom prst="rect">
            <a:avLst/>
          </a:prstGeom>
          <a:noFill/>
          <a:ln>
            <a:noFill/>
          </a:ln>
        </p:spPr>
      </p:pic>
      <p:pic>
        <p:nvPicPr>
          <p:cNvPr id="112" name="Shape 112"/>
          <p:cNvPicPr preferRelativeResize="0"/>
          <p:nvPr/>
        </p:nvPicPr>
        <p:blipFill rotWithShape="1">
          <a:blip r:embed="rId3">
            <a:alphaModFix/>
          </a:blip>
          <a:srcRect/>
          <a:stretch/>
        </p:blipFill>
        <p:spPr>
          <a:xfrm>
            <a:off x="3286125" y="966083"/>
            <a:ext cx="2598538" cy="3884251"/>
          </a:xfrm>
          <a:prstGeom prst="rect">
            <a:avLst/>
          </a:prstGeom>
          <a:noFill/>
          <a:ln>
            <a:noFill/>
          </a:ln>
        </p:spPr>
      </p:pic>
      <p:pic>
        <p:nvPicPr>
          <p:cNvPr id="113" name="Shape 113"/>
          <p:cNvPicPr preferRelativeResize="0"/>
          <p:nvPr/>
        </p:nvPicPr>
        <p:blipFill rotWithShape="1">
          <a:blip r:embed="rId4">
            <a:alphaModFix/>
          </a:blip>
          <a:srcRect/>
          <a:stretch/>
        </p:blipFill>
        <p:spPr>
          <a:xfrm>
            <a:off x="5982891" y="957138"/>
            <a:ext cx="2098477" cy="3845352"/>
          </a:xfrm>
          <a:prstGeom prst="rect">
            <a:avLst/>
          </a:prstGeom>
          <a:noFill/>
          <a:ln>
            <a:noFill/>
          </a:ln>
        </p:spPr>
      </p:pic>
      <p:cxnSp>
        <p:nvCxnSpPr>
          <p:cNvPr id="114" name="Shape 114"/>
          <p:cNvCxnSpPr/>
          <p:nvPr/>
        </p:nvCxnSpPr>
        <p:spPr>
          <a:xfrm>
            <a:off x="446484" y="447261"/>
            <a:ext cx="8251031" cy="8"/>
          </a:xfrm>
          <a:prstGeom prst="straightConnector1">
            <a:avLst/>
          </a:prstGeom>
          <a:noFill/>
          <a:ln>
            <a:noFill/>
          </a:ln>
        </p:spPr>
      </p:cxnSp>
      <p:cxnSp>
        <p:nvCxnSpPr>
          <p:cNvPr id="115" name="Shape 115"/>
          <p:cNvCxnSpPr/>
          <p:nvPr/>
        </p:nvCxnSpPr>
        <p:spPr>
          <a:xfrm>
            <a:off x="446484" y="858741"/>
            <a:ext cx="8251031" cy="8"/>
          </a:xfrm>
          <a:prstGeom prst="straightConnector1">
            <a:avLst/>
          </a:prstGeom>
          <a:noFill/>
          <a:ln>
            <a:noFill/>
          </a:ln>
        </p:spPr>
      </p:cxnSp>
      <p:sp>
        <p:nvSpPr>
          <p:cNvPr id="116" name="Shape 116"/>
          <p:cNvSpPr/>
          <p:nvPr/>
        </p:nvSpPr>
        <p:spPr>
          <a:xfrm>
            <a:off x="3973711" y="2701456"/>
            <a:ext cx="1200900" cy="178904"/>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17" name="Shape 117"/>
          <p:cNvSpPr/>
          <p:nvPr/>
        </p:nvSpPr>
        <p:spPr>
          <a:xfrm>
            <a:off x="6456164" y="2701456"/>
            <a:ext cx="1200900" cy="178904"/>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18" name="Shape 118"/>
          <p:cNvSpPr txBox="1">
            <a:spLocks noGrp="1"/>
          </p:cNvSpPr>
          <p:nvPr>
            <p:ph type="body" idx="1"/>
          </p:nvPr>
        </p:nvSpPr>
        <p:spPr>
          <a:xfrm>
            <a:off x="1294805" y="1395454"/>
            <a:ext cx="1625203" cy="2790907"/>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19"/>
        <p:cNvGrpSpPr/>
        <p:nvPr/>
      </p:nvGrpSpPr>
      <p:grpSpPr>
        <a:xfrm>
          <a:off x="0" y="0"/>
          <a:ext cx="0" cy="0"/>
          <a:chOff x="0" y="0"/>
          <a:chExt cx="0" cy="0"/>
        </a:xfrm>
      </p:grpSpPr>
      <p:cxnSp>
        <p:nvCxnSpPr>
          <p:cNvPr id="120" name="Shape 120"/>
          <p:cNvCxnSpPr/>
          <p:nvPr/>
        </p:nvCxnSpPr>
        <p:spPr>
          <a:xfrm>
            <a:off x="446484" y="447261"/>
            <a:ext cx="8251031" cy="8"/>
          </a:xfrm>
          <a:prstGeom prst="straightConnector1">
            <a:avLst/>
          </a:prstGeom>
          <a:noFill/>
          <a:ln>
            <a:noFill/>
          </a:ln>
        </p:spPr>
      </p:cxnSp>
      <p:cxnSp>
        <p:nvCxnSpPr>
          <p:cNvPr id="121" name="Shape 121"/>
          <p:cNvCxnSpPr/>
          <p:nvPr/>
        </p:nvCxnSpPr>
        <p:spPr>
          <a:xfrm>
            <a:off x="446484" y="858741"/>
            <a:ext cx="8251031" cy="8"/>
          </a:xfrm>
          <a:prstGeom prst="straightConnector1">
            <a:avLst/>
          </a:prstGeom>
          <a:noFill/>
          <a:ln>
            <a:noFill/>
          </a:ln>
        </p:spPr>
      </p:cxnSp>
      <p:sp>
        <p:nvSpPr>
          <p:cNvPr id="122" name="Shape 122"/>
          <p:cNvSpPr/>
          <p:nvPr/>
        </p:nvSpPr>
        <p:spPr>
          <a:xfrm>
            <a:off x="461128" y="1625441"/>
            <a:ext cx="2109375" cy="211304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23" name="Shape 123"/>
          <p:cNvSpPr/>
          <p:nvPr/>
        </p:nvSpPr>
        <p:spPr>
          <a:xfrm>
            <a:off x="3084207" y="1622358"/>
            <a:ext cx="2109375" cy="211304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24" name="Shape 124"/>
          <p:cNvSpPr/>
          <p:nvPr/>
        </p:nvSpPr>
        <p:spPr>
          <a:xfrm>
            <a:off x="5209455" y="1707150"/>
            <a:ext cx="2109375" cy="211304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25"/>
        <p:cNvGrpSpPr/>
        <p:nvPr/>
      </p:nvGrpSpPr>
      <p:grpSpPr>
        <a:xfrm>
          <a:off x="0" y="0"/>
          <a:ext cx="0" cy="0"/>
          <a:chOff x="0" y="0"/>
          <a:chExt cx="0" cy="0"/>
        </a:xfrm>
      </p:grpSpPr>
      <p:cxnSp>
        <p:nvCxnSpPr>
          <p:cNvPr id="126" name="Shape 126"/>
          <p:cNvCxnSpPr/>
          <p:nvPr/>
        </p:nvCxnSpPr>
        <p:spPr>
          <a:xfrm>
            <a:off x="446484" y="447261"/>
            <a:ext cx="8251031" cy="8"/>
          </a:xfrm>
          <a:prstGeom prst="straightConnector1">
            <a:avLst/>
          </a:prstGeom>
          <a:noFill/>
          <a:ln>
            <a:noFill/>
          </a:ln>
        </p:spPr>
      </p:cxnSp>
      <p:cxnSp>
        <p:nvCxnSpPr>
          <p:cNvPr id="127" name="Shape 127"/>
          <p:cNvCxnSpPr/>
          <p:nvPr/>
        </p:nvCxnSpPr>
        <p:spPr>
          <a:xfrm>
            <a:off x="446484" y="858741"/>
            <a:ext cx="8251031" cy="8"/>
          </a:xfrm>
          <a:prstGeom prst="straightConnector1">
            <a:avLst/>
          </a:prstGeom>
          <a:noFill/>
          <a:ln>
            <a:noFill/>
          </a:ln>
        </p:spPr>
      </p:cxnSp>
      <p:grpSp>
        <p:nvGrpSpPr>
          <p:cNvPr id="128" name="Shape 128"/>
          <p:cNvGrpSpPr/>
          <p:nvPr/>
        </p:nvGrpSpPr>
        <p:grpSpPr>
          <a:xfrm>
            <a:off x="446484" y="1288111"/>
            <a:ext cx="892970" cy="894523"/>
            <a:chOff x="0" y="0"/>
            <a:chExt cx="1270000" cy="1270000"/>
          </a:xfrm>
        </p:grpSpPr>
        <p:pic>
          <p:nvPicPr>
            <p:cNvPr id="129" name="Shape 129"/>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0" name="Shape 130"/>
            <p:cNvSpPr/>
            <p:nvPr/>
          </p:nvSpPr>
          <p:spPr>
            <a:xfrm>
              <a:off x="889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131" name="Shape 131"/>
          <p:cNvGrpSpPr/>
          <p:nvPr/>
        </p:nvGrpSpPr>
        <p:grpSpPr>
          <a:xfrm>
            <a:off x="1518047" y="1288111"/>
            <a:ext cx="892970" cy="894523"/>
            <a:chOff x="0" y="0"/>
            <a:chExt cx="1270000" cy="1270000"/>
          </a:xfrm>
        </p:grpSpPr>
        <p:pic>
          <p:nvPicPr>
            <p:cNvPr id="132" name="Shape 132"/>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133" name="Shape 133"/>
            <p:cNvSpPr/>
            <p:nvPr/>
          </p:nvSpPr>
          <p:spPr>
            <a:xfrm>
              <a:off x="101600" y="3479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4" name="Shape 134"/>
          <p:cNvGrpSpPr/>
          <p:nvPr/>
        </p:nvGrpSpPr>
        <p:grpSpPr>
          <a:xfrm>
            <a:off x="446484" y="2352592"/>
            <a:ext cx="892970" cy="894523"/>
            <a:chOff x="0" y="0"/>
            <a:chExt cx="1270000" cy="1270000"/>
          </a:xfrm>
        </p:grpSpPr>
        <p:pic>
          <p:nvPicPr>
            <p:cNvPr id="135" name="Shape 135"/>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136" name="Shape 136"/>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7" name="Shape 137"/>
          <p:cNvGrpSpPr/>
          <p:nvPr/>
        </p:nvGrpSpPr>
        <p:grpSpPr>
          <a:xfrm>
            <a:off x="1518047" y="2352592"/>
            <a:ext cx="892970" cy="894523"/>
            <a:chOff x="0" y="0"/>
            <a:chExt cx="1270000" cy="1270000"/>
          </a:xfrm>
        </p:grpSpPr>
        <p:pic>
          <p:nvPicPr>
            <p:cNvPr id="138" name="Shape 138"/>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139" name="Shape 139"/>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40" name="Shape 140"/>
          <p:cNvGrpSpPr/>
          <p:nvPr/>
        </p:nvGrpSpPr>
        <p:grpSpPr>
          <a:xfrm>
            <a:off x="446484" y="3434963"/>
            <a:ext cx="892970" cy="894523"/>
            <a:chOff x="0" y="0"/>
            <a:chExt cx="1270000" cy="1270000"/>
          </a:xfrm>
        </p:grpSpPr>
        <p:pic>
          <p:nvPicPr>
            <p:cNvPr id="141" name="Shape 141"/>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142" name="Shape 142"/>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43" name="Shape 143"/>
          <p:cNvGrpSpPr/>
          <p:nvPr/>
        </p:nvGrpSpPr>
        <p:grpSpPr>
          <a:xfrm>
            <a:off x="1518047" y="3434963"/>
            <a:ext cx="892970" cy="894523"/>
            <a:chOff x="0" y="0"/>
            <a:chExt cx="1270000" cy="1270000"/>
          </a:xfrm>
        </p:grpSpPr>
        <p:pic>
          <p:nvPicPr>
            <p:cNvPr id="144" name="Shape 144"/>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145" name="Shape 145"/>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146" name="Shape 146"/>
          <p:cNvSpPr/>
          <p:nvPr/>
        </p:nvSpPr>
        <p:spPr>
          <a:xfrm>
            <a:off x="6181018" y="1288111"/>
            <a:ext cx="2275396" cy="1431235"/>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47" name="Shape 147"/>
          <p:cNvGrpSpPr/>
          <p:nvPr/>
        </p:nvGrpSpPr>
        <p:grpSpPr>
          <a:xfrm>
            <a:off x="2848569" y="1288111"/>
            <a:ext cx="1428751" cy="1431236"/>
            <a:chOff x="0" y="0"/>
            <a:chExt cx="2032000" cy="2032000"/>
          </a:xfrm>
        </p:grpSpPr>
        <p:pic>
          <p:nvPicPr>
            <p:cNvPr id="148" name="Shape 148"/>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149" name="Shape 149"/>
            <p:cNvSpPr/>
            <p:nvPr/>
          </p:nvSpPr>
          <p:spPr>
            <a:xfrm>
              <a:off x="1651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150" name="Shape 150"/>
            <p:cNvSpPr/>
            <p:nvPr/>
          </p:nvSpPr>
          <p:spPr>
            <a:xfrm>
              <a:off x="1651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51" name="Shape 151"/>
          <p:cNvGrpSpPr/>
          <p:nvPr/>
        </p:nvGrpSpPr>
        <p:grpSpPr>
          <a:xfrm>
            <a:off x="4473772" y="1288111"/>
            <a:ext cx="1428751" cy="1431236"/>
            <a:chOff x="0" y="0"/>
            <a:chExt cx="2032000" cy="2032000"/>
          </a:xfrm>
        </p:grpSpPr>
        <p:pic>
          <p:nvPicPr>
            <p:cNvPr id="152" name="Shape 152"/>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153" name="Shape 153"/>
            <p:cNvSpPr/>
            <p:nvPr/>
          </p:nvSpPr>
          <p:spPr>
            <a:xfrm>
              <a:off x="1778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54" name="Shape 154"/>
            <p:cNvSpPr/>
            <p:nvPr/>
          </p:nvSpPr>
          <p:spPr>
            <a:xfrm>
              <a:off x="1778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55" name="Shape 155"/>
          <p:cNvGrpSpPr/>
          <p:nvPr/>
        </p:nvGrpSpPr>
        <p:grpSpPr>
          <a:xfrm>
            <a:off x="2848569" y="2898249"/>
            <a:ext cx="1428751" cy="1431236"/>
            <a:chOff x="0" y="0"/>
            <a:chExt cx="2032000" cy="2032000"/>
          </a:xfrm>
        </p:grpSpPr>
        <p:pic>
          <p:nvPicPr>
            <p:cNvPr id="156" name="Shape 156"/>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57" name="Shape 157"/>
            <p:cNvSpPr/>
            <p:nvPr/>
          </p:nvSpPr>
          <p:spPr>
            <a:xfrm>
              <a:off x="1651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58" name="Shape 158"/>
            <p:cNvSpPr/>
            <p:nvPr/>
          </p:nvSpPr>
          <p:spPr>
            <a:xfrm>
              <a:off x="1651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59" name="Shape 159"/>
          <p:cNvGrpSpPr/>
          <p:nvPr/>
        </p:nvGrpSpPr>
        <p:grpSpPr>
          <a:xfrm>
            <a:off x="4473772" y="2898249"/>
            <a:ext cx="1428751" cy="1431236"/>
            <a:chOff x="0" y="0"/>
            <a:chExt cx="2032000" cy="2032000"/>
          </a:xfrm>
        </p:grpSpPr>
        <p:pic>
          <p:nvPicPr>
            <p:cNvPr id="160" name="Shape 160"/>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61" name="Shape 161"/>
            <p:cNvSpPr/>
            <p:nvPr/>
          </p:nvSpPr>
          <p:spPr>
            <a:xfrm>
              <a:off x="1778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62" name="Shape 162"/>
            <p:cNvSpPr/>
            <p:nvPr/>
          </p:nvSpPr>
          <p:spPr>
            <a:xfrm>
              <a:off x="1778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63" name="Shape 163"/>
          <p:cNvSpPr/>
          <p:nvPr/>
        </p:nvSpPr>
        <p:spPr>
          <a:xfrm>
            <a:off x="6181018" y="2898250"/>
            <a:ext cx="2275396" cy="1431235"/>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64"/>
        <p:cNvGrpSpPr/>
        <p:nvPr/>
      </p:nvGrpSpPr>
      <p:grpSpPr>
        <a:xfrm>
          <a:off x="0" y="0"/>
          <a:ext cx="0" cy="0"/>
          <a:chOff x="0" y="0"/>
          <a:chExt cx="0" cy="0"/>
        </a:xfrm>
      </p:grpSpPr>
      <p:cxnSp>
        <p:nvCxnSpPr>
          <p:cNvPr id="165" name="Shape 165"/>
          <p:cNvCxnSpPr/>
          <p:nvPr/>
        </p:nvCxnSpPr>
        <p:spPr>
          <a:xfrm>
            <a:off x="446484" y="447261"/>
            <a:ext cx="8251031" cy="8"/>
          </a:xfrm>
          <a:prstGeom prst="straightConnector1">
            <a:avLst/>
          </a:prstGeom>
          <a:noFill/>
          <a:ln>
            <a:noFill/>
          </a:ln>
        </p:spPr>
      </p:cxnSp>
      <p:cxnSp>
        <p:nvCxnSpPr>
          <p:cNvPr id="166" name="Shape 166"/>
          <p:cNvCxnSpPr/>
          <p:nvPr/>
        </p:nvCxnSpPr>
        <p:spPr>
          <a:xfrm>
            <a:off x="446484" y="858741"/>
            <a:ext cx="8251031" cy="8"/>
          </a:xfrm>
          <a:prstGeom prst="straightConnector1">
            <a:avLst/>
          </a:prstGeom>
          <a:noFill/>
          <a:ln>
            <a:noFill/>
          </a:ln>
        </p:spPr>
      </p:cxnSp>
      <p:grpSp>
        <p:nvGrpSpPr>
          <p:cNvPr id="167" name="Shape 167"/>
          <p:cNvGrpSpPr/>
          <p:nvPr/>
        </p:nvGrpSpPr>
        <p:grpSpPr>
          <a:xfrm>
            <a:off x="973335" y="2204996"/>
            <a:ext cx="892970" cy="894523"/>
            <a:chOff x="0" y="0"/>
            <a:chExt cx="1270000" cy="1270000"/>
          </a:xfrm>
        </p:grpSpPr>
        <p:pic>
          <p:nvPicPr>
            <p:cNvPr id="168" name="Shape 168"/>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69" name="Shape 169"/>
            <p:cNvSpPr/>
            <p:nvPr/>
          </p:nvSpPr>
          <p:spPr>
            <a:xfrm>
              <a:off x="88900" y="543558"/>
              <a:ext cx="1079499" cy="23368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70" name="Shape 170"/>
          <p:cNvCxnSpPr/>
          <p:nvPr/>
        </p:nvCxnSpPr>
        <p:spPr>
          <a:xfrm rot="10800000" flipH="1">
            <a:off x="2750344" y="2284486"/>
            <a:ext cx="2626190" cy="204"/>
          </a:xfrm>
          <a:prstGeom prst="straightConnector1">
            <a:avLst/>
          </a:prstGeom>
          <a:noFill/>
          <a:ln>
            <a:noFill/>
          </a:ln>
        </p:spPr>
      </p:cxnSp>
      <p:cxnSp>
        <p:nvCxnSpPr>
          <p:cNvPr id="171" name="Shape 171"/>
          <p:cNvCxnSpPr/>
          <p:nvPr/>
        </p:nvCxnSpPr>
        <p:spPr>
          <a:xfrm rot="10800000" flipH="1">
            <a:off x="2750344" y="3790323"/>
            <a:ext cx="2626190" cy="204"/>
          </a:xfrm>
          <a:prstGeom prst="straightConnector1">
            <a:avLst/>
          </a:prstGeom>
          <a:noFill/>
          <a:ln>
            <a:noFill/>
          </a:ln>
        </p:spPr>
      </p:cxnSp>
      <p:sp>
        <p:nvSpPr>
          <p:cNvPr id="172" name="Shape 172"/>
          <p:cNvSpPr/>
          <p:nvPr/>
        </p:nvSpPr>
        <p:spPr>
          <a:xfrm>
            <a:off x="2750344" y="2105786"/>
            <a:ext cx="2625328" cy="1789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173" name="Shape 173"/>
          <p:cNvSpPr/>
          <p:nvPr/>
        </p:nvSpPr>
        <p:spPr>
          <a:xfrm>
            <a:off x="2750344" y="3602679"/>
            <a:ext cx="2625328" cy="1789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174" name="Shape 174"/>
          <p:cNvCxnSpPr/>
          <p:nvPr/>
        </p:nvCxnSpPr>
        <p:spPr>
          <a:xfrm rot="10800000" flipH="1">
            <a:off x="2750344" y="1565772"/>
            <a:ext cx="2626190" cy="204"/>
          </a:xfrm>
          <a:prstGeom prst="straightConnector1">
            <a:avLst/>
          </a:prstGeom>
          <a:noFill/>
          <a:ln>
            <a:noFill/>
          </a:ln>
        </p:spPr>
      </p:cxnSp>
      <p:sp>
        <p:nvSpPr>
          <p:cNvPr id="175" name="Shape 175"/>
          <p:cNvSpPr/>
          <p:nvPr/>
        </p:nvSpPr>
        <p:spPr>
          <a:xfrm>
            <a:off x="2750344" y="1387071"/>
            <a:ext cx="2625328" cy="1789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176" name="Shape 176"/>
          <p:cNvCxnSpPr/>
          <p:nvPr/>
        </p:nvCxnSpPr>
        <p:spPr>
          <a:xfrm rot="10800000">
            <a:off x="2268141" y="1270403"/>
            <a:ext cx="0" cy="3120597"/>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77"/>
        <p:cNvGrpSpPr/>
        <p:nvPr/>
      </p:nvGrpSpPr>
      <p:grpSpPr>
        <a:xfrm>
          <a:off x="0" y="0"/>
          <a:ext cx="0" cy="0"/>
          <a:chOff x="0" y="0"/>
          <a:chExt cx="0" cy="0"/>
        </a:xfrm>
      </p:grpSpPr>
      <p:cxnSp>
        <p:nvCxnSpPr>
          <p:cNvPr id="178" name="Shape 178"/>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179" name="Shape 179"/>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sp>
        <p:nvSpPr>
          <p:cNvPr id="180" name="Shape 180"/>
          <p:cNvSpPr/>
          <p:nvPr/>
        </p:nvSpPr>
        <p:spPr>
          <a:xfrm>
            <a:off x="446484" y="1037645"/>
            <a:ext cx="8251031"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81"/>
        <p:cNvGrpSpPr/>
        <p:nvPr/>
      </p:nvGrpSpPr>
      <p:grpSpPr>
        <a:xfrm>
          <a:off x="0" y="0"/>
          <a:ext cx="0" cy="0"/>
          <a:chOff x="0" y="0"/>
          <a:chExt cx="0" cy="0"/>
        </a:xfrm>
      </p:grpSpPr>
      <p:cxnSp>
        <p:nvCxnSpPr>
          <p:cNvPr id="182" name="Shape 182"/>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183" name="Shape 183"/>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sp>
        <p:nvSpPr>
          <p:cNvPr id="184" name="Shape 184"/>
          <p:cNvSpPr/>
          <p:nvPr/>
        </p:nvSpPr>
        <p:spPr>
          <a:xfrm>
            <a:off x="446484" y="1037645"/>
            <a:ext cx="8251031"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85"/>
        <p:cNvGrpSpPr/>
        <p:nvPr/>
      </p:nvGrpSpPr>
      <p:grpSpPr>
        <a:xfrm>
          <a:off x="0" y="0"/>
          <a:ext cx="0" cy="0"/>
          <a:chOff x="0" y="0"/>
          <a:chExt cx="0" cy="0"/>
        </a:xfrm>
      </p:grpSpPr>
      <p:cxnSp>
        <p:nvCxnSpPr>
          <p:cNvPr id="186" name="Shape 186"/>
          <p:cNvCxnSpPr/>
          <p:nvPr/>
        </p:nvCxnSpPr>
        <p:spPr>
          <a:xfrm>
            <a:off x="446484" y="447261"/>
            <a:ext cx="8251031" cy="8"/>
          </a:xfrm>
          <a:prstGeom prst="straightConnector1">
            <a:avLst/>
          </a:prstGeom>
          <a:noFill/>
          <a:ln>
            <a:noFill/>
          </a:ln>
        </p:spPr>
      </p:cxnSp>
      <p:cxnSp>
        <p:nvCxnSpPr>
          <p:cNvPr id="187" name="Shape 187"/>
          <p:cNvCxnSpPr/>
          <p:nvPr/>
        </p:nvCxnSpPr>
        <p:spPr>
          <a:xfrm>
            <a:off x="446484" y="858741"/>
            <a:ext cx="8251031" cy="8"/>
          </a:xfrm>
          <a:prstGeom prst="straightConnector1">
            <a:avLst/>
          </a:prstGeom>
          <a:noFill/>
          <a:ln>
            <a:noFill/>
          </a:ln>
        </p:spPr>
      </p:cxnSp>
      <p:grpSp>
        <p:nvGrpSpPr>
          <p:cNvPr id="188" name="Shape 188"/>
          <p:cNvGrpSpPr/>
          <p:nvPr/>
        </p:nvGrpSpPr>
        <p:grpSpPr>
          <a:xfrm>
            <a:off x="973335" y="2204996"/>
            <a:ext cx="892970" cy="894523"/>
            <a:chOff x="0" y="0"/>
            <a:chExt cx="1270000" cy="1270000"/>
          </a:xfrm>
        </p:grpSpPr>
        <p:pic>
          <p:nvPicPr>
            <p:cNvPr id="189" name="Shape 189"/>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90" name="Shape 190"/>
            <p:cNvSpPr/>
            <p:nvPr/>
          </p:nvSpPr>
          <p:spPr>
            <a:xfrm>
              <a:off x="88900" y="543558"/>
              <a:ext cx="1079499" cy="23368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91" name="Shape 191"/>
          <p:cNvCxnSpPr/>
          <p:nvPr/>
        </p:nvCxnSpPr>
        <p:spPr>
          <a:xfrm rot="10800000">
            <a:off x="2268141" y="1270403"/>
            <a:ext cx="0" cy="3120597"/>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92"/>
        <p:cNvGrpSpPr/>
        <p:nvPr/>
      </p:nvGrpSpPr>
      <p:grpSpPr>
        <a:xfrm>
          <a:off x="0" y="0"/>
          <a:ext cx="0" cy="0"/>
          <a:chOff x="0" y="0"/>
          <a:chExt cx="0" cy="0"/>
        </a:xfrm>
      </p:grpSpPr>
      <p:cxnSp>
        <p:nvCxnSpPr>
          <p:cNvPr id="193" name="Shape 193"/>
          <p:cNvCxnSpPr/>
          <p:nvPr/>
        </p:nvCxnSpPr>
        <p:spPr>
          <a:xfrm>
            <a:off x="446484" y="447261"/>
            <a:ext cx="8251031" cy="8"/>
          </a:xfrm>
          <a:prstGeom prst="straightConnector1">
            <a:avLst/>
          </a:prstGeom>
          <a:noFill/>
          <a:ln>
            <a:noFill/>
          </a:ln>
        </p:spPr>
      </p:cxnSp>
      <p:cxnSp>
        <p:nvCxnSpPr>
          <p:cNvPr id="194" name="Shape 194"/>
          <p:cNvCxnSpPr/>
          <p:nvPr/>
        </p:nvCxnSpPr>
        <p:spPr>
          <a:xfrm>
            <a:off x="446484" y="858741"/>
            <a:ext cx="8251031" cy="8"/>
          </a:xfrm>
          <a:prstGeom prst="straightConnector1">
            <a:avLst/>
          </a:prstGeom>
          <a:noFill/>
          <a:ln>
            <a:noFill/>
          </a:ln>
        </p:spPr>
      </p:cxnSp>
      <p:cxnSp>
        <p:nvCxnSpPr>
          <p:cNvPr id="195" name="Shape 195"/>
          <p:cNvCxnSpPr/>
          <p:nvPr/>
        </p:nvCxnSpPr>
        <p:spPr>
          <a:xfrm rot="10800000" flipH="1">
            <a:off x="6063258" y="1958798"/>
            <a:ext cx="2626190" cy="204"/>
          </a:xfrm>
          <a:prstGeom prst="straightConnector1">
            <a:avLst/>
          </a:prstGeom>
          <a:noFill/>
          <a:ln>
            <a:noFill/>
          </a:ln>
        </p:spPr>
      </p:cxnSp>
      <p:cxnSp>
        <p:nvCxnSpPr>
          <p:cNvPr id="196" name="Shape 196"/>
          <p:cNvCxnSpPr/>
          <p:nvPr/>
        </p:nvCxnSpPr>
        <p:spPr>
          <a:xfrm rot="10800000" flipH="1">
            <a:off x="446484" y="1958891"/>
            <a:ext cx="5444083" cy="111"/>
          </a:xfrm>
          <a:prstGeom prst="straightConnector1">
            <a:avLst/>
          </a:prstGeom>
          <a:noFill/>
          <a:ln>
            <a:noFill/>
          </a:ln>
        </p:spPr>
      </p:cxnSp>
      <p:sp>
        <p:nvSpPr>
          <p:cNvPr id="197" name="Shape 197"/>
          <p:cNvSpPr/>
          <p:nvPr/>
        </p:nvSpPr>
        <p:spPr>
          <a:xfrm>
            <a:off x="446484"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98" name="Shape 198"/>
          <p:cNvSpPr/>
          <p:nvPr/>
        </p:nvSpPr>
        <p:spPr>
          <a:xfrm>
            <a:off x="6072188"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199" name="Shape 199"/>
          <p:cNvSpPr txBox="1">
            <a:spLocks noGrp="1"/>
          </p:cNvSpPr>
          <p:nvPr>
            <p:ph type="sldNum" idx="12"/>
          </p:nvPr>
        </p:nvSpPr>
        <p:spPr>
          <a:xfrm>
            <a:off x="8447484" y="520611"/>
            <a:ext cx="24324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223242" y="223630"/>
            <a:ext cx="8697516" cy="4696239"/>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02" name="Shape 202"/>
          <p:cNvSpPr txBox="1">
            <a:spLocks noGrp="1"/>
          </p:cNvSpPr>
          <p:nvPr>
            <p:ph type="title"/>
          </p:nvPr>
        </p:nvSpPr>
        <p:spPr>
          <a:xfrm>
            <a:off x="446484" y="1037645"/>
            <a:ext cx="8251031" cy="1055535"/>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203" name="Shape 203"/>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2">
            <a:alphaModFix/>
          </a:blip>
          <a:srcRect/>
          <a:stretch/>
        </p:blipFill>
        <p:spPr>
          <a:xfrm>
            <a:off x="2330648" y="1095492"/>
            <a:ext cx="4472849" cy="3631759"/>
          </a:xfrm>
          <a:prstGeom prst="rect">
            <a:avLst/>
          </a:prstGeom>
          <a:noFill/>
          <a:ln>
            <a:noFill/>
          </a:ln>
        </p:spPr>
      </p:pic>
      <p:cxnSp>
        <p:nvCxnSpPr>
          <p:cNvPr id="206" name="Shape 206"/>
          <p:cNvCxnSpPr/>
          <p:nvPr/>
        </p:nvCxnSpPr>
        <p:spPr>
          <a:xfrm>
            <a:off x="446484" y="447261"/>
            <a:ext cx="8251031" cy="8"/>
          </a:xfrm>
          <a:prstGeom prst="straightConnector1">
            <a:avLst/>
          </a:prstGeom>
          <a:noFill/>
          <a:ln>
            <a:noFill/>
          </a:ln>
        </p:spPr>
      </p:cxnSp>
      <p:cxnSp>
        <p:nvCxnSpPr>
          <p:cNvPr id="207" name="Shape 207"/>
          <p:cNvCxnSpPr/>
          <p:nvPr/>
        </p:nvCxnSpPr>
        <p:spPr>
          <a:xfrm>
            <a:off x="446484" y="858741"/>
            <a:ext cx="8251031" cy="8"/>
          </a:xfrm>
          <a:prstGeom prst="straightConnector1">
            <a:avLst/>
          </a:prstGeom>
          <a:noFill/>
          <a:ln>
            <a:noFill/>
          </a:ln>
        </p:spPr>
      </p:cxnSp>
      <p:sp>
        <p:nvSpPr>
          <p:cNvPr id="208" name="Shape 208"/>
          <p:cNvSpPr txBox="1">
            <a:spLocks noGrp="1"/>
          </p:cNvSpPr>
          <p:nvPr>
            <p:ph type="body" idx="1"/>
          </p:nvPr>
        </p:nvSpPr>
        <p:spPr>
          <a:xfrm>
            <a:off x="2536031" y="1270221"/>
            <a:ext cx="4098726" cy="2316811"/>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09" name="Shape 209"/>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210"/>
        <p:cNvGrpSpPr/>
        <p:nvPr/>
      </p:nvGrpSpPr>
      <p:grpSpPr>
        <a:xfrm>
          <a:off x="0" y="0"/>
          <a:ext cx="0" cy="0"/>
          <a:chOff x="0" y="0"/>
          <a:chExt cx="0" cy="0"/>
        </a:xfrm>
      </p:grpSpPr>
      <p:pic>
        <p:nvPicPr>
          <p:cNvPr id="211" name="Shape 211"/>
          <p:cNvPicPr preferRelativeResize="0"/>
          <p:nvPr/>
        </p:nvPicPr>
        <p:blipFill rotWithShape="1">
          <a:blip r:embed="rId2">
            <a:alphaModFix/>
          </a:blip>
          <a:srcRect/>
          <a:stretch/>
        </p:blipFill>
        <p:spPr>
          <a:xfrm>
            <a:off x="1965088" y="1096067"/>
            <a:ext cx="5152988" cy="3612263"/>
          </a:xfrm>
          <a:prstGeom prst="rect">
            <a:avLst/>
          </a:prstGeom>
          <a:noFill/>
          <a:ln>
            <a:noFill/>
          </a:ln>
        </p:spPr>
      </p:pic>
      <p:cxnSp>
        <p:nvCxnSpPr>
          <p:cNvPr id="212" name="Shape 212"/>
          <p:cNvCxnSpPr/>
          <p:nvPr/>
        </p:nvCxnSpPr>
        <p:spPr>
          <a:xfrm>
            <a:off x="446484" y="447261"/>
            <a:ext cx="8251031" cy="8"/>
          </a:xfrm>
          <a:prstGeom prst="straightConnector1">
            <a:avLst/>
          </a:prstGeom>
          <a:noFill/>
          <a:ln>
            <a:noFill/>
          </a:ln>
        </p:spPr>
      </p:cxnSp>
      <p:cxnSp>
        <p:nvCxnSpPr>
          <p:cNvPr id="213" name="Shape 213"/>
          <p:cNvCxnSpPr/>
          <p:nvPr/>
        </p:nvCxnSpPr>
        <p:spPr>
          <a:xfrm>
            <a:off x="446484" y="858741"/>
            <a:ext cx="8251031" cy="8"/>
          </a:xfrm>
          <a:prstGeom prst="straightConnector1">
            <a:avLst/>
          </a:prstGeom>
          <a:noFill/>
          <a:ln>
            <a:noFill/>
          </a:ln>
        </p:spPr>
      </p:cxnSp>
      <p:sp>
        <p:nvSpPr>
          <p:cNvPr id="214" name="Shape 214"/>
          <p:cNvSpPr txBox="1">
            <a:spLocks noGrp="1"/>
          </p:cNvSpPr>
          <p:nvPr>
            <p:ph type="body" idx="1"/>
          </p:nvPr>
        </p:nvSpPr>
        <p:spPr>
          <a:xfrm>
            <a:off x="2643188" y="1297057"/>
            <a:ext cx="3830836" cy="2388373"/>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15" name="Shape 215"/>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216"/>
        <p:cNvGrpSpPr/>
        <p:nvPr/>
      </p:nvGrpSpPr>
      <p:grpSpPr>
        <a:xfrm>
          <a:off x="0" y="0"/>
          <a:ext cx="0" cy="0"/>
          <a:chOff x="0" y="0"/>
          <a:chExt cx="0" cy="0"/>
        </a:xfrm>
      </p:grpSpPr>
      <p:pic>
        <p:nvPicPr>
          <p:cNvPr id="217" name="Shape 217"/>
          <p:cNvPicPr preferRelativeResize="0"/>
          <p:nvPr/>
        </p:nvPicPr>
        <p:blipFill rotWithShape="1">
          <a:blip r:embed="rId2">
            <a:alphaModFix/>
          </a:blip>
          <a:srcRect/>
          <a:stretch/>
        </p:blipFill>
        <p:spPr>
          <a:xfrm>
            <a:off x="2205633" y="1064481"/>
            <a:ext cx="4813101" cy="3771484"/>
          </a:xfrm>
          <a:prstGeom prst="rect">
            <a:avLst/>
          </a:prstGeom>
          <a:noFill/>
          <a:ln>
            <a:noFill/>
          </a:ln>
        </p:spPr>
      </p:pic>
      <p:cxnSp>
        <p:nvCxnSpPr>
          <p:cNvPr id="218" name="Shape 218"/>
          <p:cNvCxnSpPr/>
          <p:nvPr/>
        </p:nvCxnSpPr>
        <p:spPr>
          <a:xfrm>
            <a:off x="446484" y="447261"/>
            <a:ext cx="8251031" cy="8"/>
          </a:xfrm>
          <a:prstGeom prst="straightConnector1">
            <a:avLst/>
          </a:prstGeom>
          <a:noFill/>
          <a:ln>
            <a:noFill/>
          </a:ln>
        </p:spPr>
      </p:cxnSp>
      <p:cxnSp>
        <p:nvCxnSpPr>
          <p:cNvPr id="219" name="Shape 219"/>
          <p:cNvCxnSpPr/>
          <p:nvPr/>
        </p:nvCxnSpPr>
        <p:spPr>
          <a:xfrm>
            <a:off x="446484" y="858741"/>
            <a:ext cx="8251031" cy="8"/>
          </a:xfrm>
          <a:prstGeom prst="straightConnector1">
            <a:avLst/>
          </a:prstGeom>
          <a:noFill/>
          <a:ln>
            <a:noFill/>
          </a:ln>
        </p:spPr>
      </p:cxnSp>
      <p:sp>
        <p:nvSpPr>
          <p:cNvPr id="220" name="Shape 220"/>
          <p:cNvSpPr txBox="1">
            <a:spLocks noGrp="1"/>
          </p:cNvSpPr>
          <p:nvPr>
            <p:ph type="body" idx="1"/>
          </p:nvPr>
        </p:nvSpPr>
        <p:spPr>
          <a:xfrm>
            <a:off x="2687836" y="1475961"/>
            <a:ext cx="3821905" cy="2880359"/>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21" name="Shape 221"/>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222"/>
        <p:cNvGrpSpPr/>
        <p:nvPr/>
      </p:nvGrpSpPr>
      <p:grpSpPr>
        <a:xfrm>
          <a:off x="0" y="0"/>
          <a:ext cx="0" cy="0"/>
          <a:chOff x="0" y="0"/>
          <a:chExt cx="0" cy="0"/>
        </a:xfrm>
      </p:grpSpPr>
      <p:pic>
        <p:nvPicPr>
          <p:cNvPr id="223" name="Shape 223"/>
          <p:cNvPicPr preferRelativeResize="0"/>
          <p:nvPr/>
        </p:nvPicPr>
        <p:blipFill rotWithShape="1">
          <a:blip r:embed="rId2">
            <a:alphaModFix/>
          </a:blip>
          <a:srcRect/>
          <a:stretch/>
        </p:blipFill>
        <p:spPr>
          <a:xfrm>
            <a:off x="714375" y="925270"/>
            <a:ext cx="2843343" cy="4266869"/>
          </a:xfrm>
          <a:prstGeom prst="rect">
            <a:avLst/>
          </a:prstGeom>
          <a:noFill/>
          <a:ln>
            <a:noFill/>
          </a:ln>
        </p:spPr>
      </p:pic>
      <p:pic>
        <p:nvPicPr>
          <p:cNvPr id="224" name="Shape 224"/>
          <p:cNvPicPr preferRelativeResize="0"/>
          <p:nvPr/>
        </p:nvPicPr>
        <p:blipFill rotWithShape="1">
          <a:blip r:embed="rId3">
            <a:alphaModFix/>
          </a:blip>
          <a:srcRect/>
          <a:stretch/>
        </p:blipFill>
        <p:spPr>
          <a:xfrm>
            <a:off x="3286125" y="966083"/>
            <a:ext cx="2598538" cy="3884251"/>
          </a:xfrm>
          <a:prstGeom prst="rect">
            <a:avLst/>
          </a:prstGeom>
          <a:noFill/>
          <a:ln>
            <a:noFill/>
          </a:ln>
        </p:spPr>
      </p:pic>
      <p:pic>
        <p:nvPicPr>
          <p:cNvPr id="225" name="Shape 225"/>
          <p:cNvPicPr preferRelativeResize="0"/>
          <p:nvPr/>
        </p:nvPicPr>
        <p:blipFill rotWithShape="1">
          <a:blip r:embed="rId4">
            <a:alphaModFix/>
          </a:blip>
          <a:srcRect/>
          <a:stretch/>
        </p:blipFill>
        <p:spPr>
          <a:xfrm>
            <a:off x="5982891" y="957138"/>
            <a:ext cx="2098477" cy="3845352"/>
          </a:xfrm>
          <a:prstGeom prst="rect">
            <a:avLst/>
          </a:prstGeom>
          <a:noFill/>
          <a:ln>
            <a:noFill/>
          </a:ln>
        </p:spPr>
      </p:pic>
      <p:cxnSp>
        <p:nvCxnSpPr>
          <p:cNvPr id="226" name="Shape 226"/>
          <p:cNvCxnSpPr/>
          <p:nvPr/>
        </p:nvCxnSpPr>
        <p:spPr>
          <a:xfrm>
            <a:off x="446484" y="447261"/>
            <a:ext cx="8251031" cy="8"/>
          </a:xfrm>
          <a:prstGeom prst="straightConnector1">
            <a:avLst/>
          </a:prstGeom>
          <a:noFill/>
          <a:ln>
            <a:noFill/>
          </a:ln>
        </p:spPr>
      </p:cxnSp>
      <p:cxnSp>
        <p:nvCxnSpPr>
          <p:cNvPr id="227" name="Shape 227"/>
          <p:cNvCxnSpPr/>
          <p:nvPr/>
        </p:nvCxnSpPr>
        <p:spPr>
          <a:xfrm>
            <a:off x="446484" y="858741"/>
            <a:ext cx="8251031" cy="8"/>
          </a:xfrm>
          <a:prstGeom prst="straightConnector1">
            <a:avLst/>
          </a:prstGeom>
          <a:noFill/>
          <a:ln>
            <a:noFill/>
          </a:ln>
        </p:spPr>
      </p:cxnSp>
      <p:sp>
        <p:nvSpPr>
          <p:cNvPr id="228" name="Shape 228"/>
          <p:cNvSpPr/>
          <p:nvPr/>
        </p:nvSpPr>
        <p:spPr>
          <a:xfrm>
            <a:off x="3973711" y="2701456"/>
            <a:ext cx="1200900" cy="178904"/>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229" name="Shape 229"/>
          <p:cNvSpPr/>
          <p:nvPr/>
        </p:nvSpPr>
        <p:spPr>
          <a:xfrm>
            <a:off x="6456164" y="2701456"/>
            <a:ext cx="1200900" cy="178904"/>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230" name="Shape 230"/>
          <p:cNvSpPr txBox="1">
            <a:spLocks noGrp="1"/>
          </p:cNvSpPr>
          <p:nvPr>
            <p:ph type="body" idx="1"/>
          </p:nvPr>
        </p:nvSpPr>
        <p:spPr>
          <a:xfrm>
            <a:off x="1294805" y="1395454"/>
            <a:ext cx="1625203" cy="2790907"/>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31" name="Shape 231"/>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232"/>
        <p:cNvGrpSpPr/>
        <p:nvPr/>
      </p:nvGrpSpPr>
      <p:grpSpPr>
        <a:xfrm>
          <a:off x="0" y="0"/>
          <a:ext cx="0" cy="0"/>
          <a:chOff x="0" y="0"/>
          <a:chExt cx="0" cy="0"/>
        </a:xfrm>
      </p:grpSpPr>
      <p:cxnSp>
        <p:nvCxnSpPr>
          <p:cNvPr id="233" name="Shape 233"/>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234" name="Shape 234"/>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sp>
        <p:nvSpPr>
          <p:cNvPr id="235" name="Shape 235"/>
          <p:cNvSpPr/>
          <p:nvPr/>
        </p:nvSpPr>
        <p:spPr>
          <a:xfrm>
            <a:off x="446484" y="1037645"/>
            <a:ext cx="8251031"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236" name="Shape 236"/>
          <p:cNvSpPr txBox="1">
            <a:spLocks noGrp="1"/>
          </p:cNvSpPr>
          <p:nvPr>
            <p:ph type="sldNum" idx="12"/>
          </p:nvPr>
        </p:nvSpPr>
        <p:spPr>
          <a:xfrm>
            <a:off x="8458910" y="520611"/>
            <a:ext cx="243245" cy="300561"/>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237"/>
        <p:cNvGrpSpPr/>
        <p:nvPr/>
      </p:nvGrpSpPr>
      <p:grpSpPr>
        <a:xfrm>
          <a:off x="0" y="0"/>
          <a:ext cx="0" cy="0"/>
          <a:chOff x="0" y="0"/>
          <a:chExt cx="0" cy="0"/>
        </a:xfrm>
      </p:grpSpPr>
      <p:cxnSp>
        <p:nvCxnSpPr>
          <p:cNvPr id="238" name="Shape 238"/>
          <p:cNvCxnSpPr/>
          <p:nvPr/>
        </p:nvCxnSpPr>
        <p:spPr>
          <a:xfrm>
            <a:off x="446484" y="447261"/>
            <a:ext cx="8251031" cy="8"/>
          </a:xfrm>
          <a:prstGeom prst="straightConnector1">
            <a:avLst/>
          </a:prstGeom>
          <a:noFill/>
          <a:ln>
            <a:noFill/>
          </a:ln>
        </p:spPr>
      </p:cxnSp>
      <p:cxnSp>
        <p:nvCxnSpPr>
          <p:cNvPr id="239" name="Shape 239"/>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240"/>
        <p:cNvGrpSpPr/>
        <p:nvPr/>
      </p:nvGrpSpPr>
      <p:grpSpPr>
        <a:xfrm>
          <a:off x="0" y="0"/>
          <a:ext cx="0" cy="0"/>
          <a:chOff x="0" y="0"/>
          <a:chExt cx="0" cy="0"/>
        </a:xfrm>
      </p:grpSpPr>
      <p:cxnSp>
        <p:nvCxnSpPr>
          <p:cNvPr id="241" name="Shape 241"/>
          <p:cNvCxnSpPr/>
          <p:nvPr/>
        </p:nvCxnSpPr>
        <p:spPr>
          <a:xfrm>
            <a:off x="446484" y="447261"/>
            <a:ext cx="8251031" cy="8"/>
          </a:xfrm>
          <a:prstGeom prst="straightConnector1">
            <a:avLst/>
          </a:prstGeom>
          <a:noFill/>
          <a:ln>
            <a:noFill/>
          </a:ln>
        </p:spPr>
      </p:cxnSp>
      <p:cxnSp>
        <p:nvCxnSpPr>
          <p:cNvPr id="242" name="Shape 242"/>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243"/>
        <p:cNvGrpSpPr/>
        <p:nvPr/>
      </p:nvGrpSpPr>
      <p:grpSpPr>
        <a:xfrm>
          <a:off x="0" y="0"/>
          <a:ext cx="0" cy="0"/>
          <a:chOff x="0" y="0"/>
          <a:chExt cx="0" cy="0"/>
        </a:xfrm>
      </p:grpSpPr>
      <p:cxnSp>
        <p:nvCxnSpPr>
          <p:cNvPr id="244" name="Shape 244"/>
          <p:cNvCxnSpPr/>
          <p:nvPr/>
        </p:nvCxnSpPr>
        <p:spPr>
          <a:xfrm>
            <a:off x="446484" y="447261"/>
            <a:ext cx="8251031" cy="8"/>
          </a:xfrm>
          <a:prstGeom prst="straightConnector1">
            <a:avLst/>
          </a:prstGeom>
          <a:noFill/>
          <a:ln>
            <a:noFill/>
          </a:ln>
        </p:spPr>
      </p:cxnSp>
      <p:cxnSp>
        <p:nvCxnSpPr>
          <p:cNvPr id="245" name="Shape 245"/>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246"/>
        <p:cNvGrpSpPr/>
        <p:nvPr/>
      </p:nvGrpSpPr>
      <p:grpSpPr>
        <a:xfrm>
          <a:off x="0" y="0"/>
          <a:ext cx="0" cy="0"/>
          <a:chOff x="0" y="0"/>
          <a:chExt cx="0" cy="0"/>
        </a:xfrm>
      </p:grpSpPr>
      <p:cxnSp>
        <p:nvCxnSpPr>
          <p:cNvPr id="247" name="Shape 247"/>
          <p:cNvCxnSpPr/>
          <p:nvPr/>
        </p:nvCxnSpPr>
        <p:spPr>
          <a:xfrm>
            <a:off x="446484" y="447261"/>
            <a:ext cx="8251031" cy="8"/>
          </a:xfrm>
          <a:prstGeom prst="straightConnector1">
            <a:avLst/>
          </a:prstGeom>
          <a:noFill/>
          <a:ln>
            <a:noFill/>
          </a:ln>
        </p:spPr>
      </p:cxnSp>
      <p:cxnSp>
        <p:nvCxnSpPr>
          <p:cNvPr id="248" name="Shape 248"/>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49"/>
        <p:cNvGrpSpPr/>
        <p:nvPr/>
      </p:nvGrpSpPr>
      <p:grpSpPr>
        <a:xfrm>
          <a:off x="0" y="0"/>
          <a:ext cx="0" cy="0"/>
          <a:chOff x="0" y="0"/>
          <a:chExt cx="0" cy="0"/>
        </a:xfrm>
      </p:grpSpPr>
      <p:cxnSp>
        <p:nvCxnSpPr>
          <p:cNvPr id="250" name="Shape 250"/>
          <p:cNvCxnSpPr/>
          <p:nvPr/>
        </p:nvCxnSpPr>
        <p:spPr>
          <a:xfrm>
            <a:off x="446484" y="447261"/>
            <a:ext cx="8251031" cy="8"/>
          </a:xfrm>
          <a:prstGeom prst="straightConnector1">
            <a:avLst/>
          </a:prstGeom>
          <a:noFill/>
          <a:ln>
            <a:noFill/>
          </a:ln>
        </p:spPr>
      </p:cxnSp>
      <p:cxnSp>
        <p:nvCxnSpPr>
          <p:cNvPr id="251" name="Shape 251"/>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252"/>
        <p:cNvGrpSpPr/>
        <p:nvPr/>
      </p:nvGrpSpPr>
      <p:grpSpPr>
        <a:xfrm>
          <a:off x="0" y="0"/>
          <a:ext cx="0" cy="0"/>
          <a:chOff x="0" y="0"/>
          <a:chExt cx="0" cy="0"/>
        </a:xfrm>
      </p:grpSpPr>
      <p:cxnSp>
        <p:nvCxnSpPr>
          <p:cNvPr id="253" name="Shape 253"/>
          <p:cNvCxnSpPr/>
          <p:nvPr/>
        </p:nvCxnSpPr>
        <p:spPr>
          <a:xfrm>
            <a:off x="446484" y="447261"/>
            <a:ext cx="8251031" cy="8"/>
          </a:xfrm>
          <a:prstGeom prst="straightConnector1">
            <a:avLst/>
          </a:prstGeom>
          <a:noFill/>
          <a:ln w="12700" cap="flat" cmpd="sng">
            <a:solidFill>
              <a:srgbClr val="FFFFFF"/>
            </a:solidFill>
            <a:prstDash val="solid"/>
            <a:miter lim="8000"/>
            <a:headEnd type="none" w="sm" len="sm"/>
            <a:tailEnd type="none" w="sm" len="sm"/>
          </a:ln>
        </p:spPr>
      </p:cxnSp>
      <p:cxnSp>
        <p:nvCxnSpPr>
          <p:cNvPr id="254" name="Shape 254"/>
          <p:cNvCxnSpPr/>
          <p:nvPr/>
        </p:nvCxnSpPr>
        <p:spPr>
          <a:xfrm>
            <a:off x="446484" y="858741"/>
            <a:ext cx="8251031" cy="8"/>
          </a:xfrm>
          <a:prstGeom prst="straightConnector1">
            <a:avLst/>
          </a:prstGeom>
          <a:noFill/>
          <a:ln w="12700" cap="flat" cmpd="sng">
            <a:solidFill>
              <a:srgbClr val="FFFFFF"/>
            </a:solidFill>
            <a:prstDash val="solid"/>
            <a:miter lim="8000"/>
            <a:headEnd type="none" w="sm" len="sm"/>
            <a:tailEnd type="none" w="sm" len="sm"/>
          </a:ln>
        </p:spPr>
      </p:cxnSp>
      <p:sp>
        <p:nvSpPr>
          <p:cNvPr id="255" name="Shape 255"/>
          <p:cNvSpPr/>
          <p:nvPr/>
        </p:nvSpPr>
        <p:spPr>
          <a:xfrm>
            <a:off x="446484" y="1601194"/>
            <a:ext cx="8251031" cy="2683564"/>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256" name="Shape 256"/>
          <p:cNvSpPr/>
          <p:nvPr/>
        </p:nvSpPr>
        <p:spPr>
          <a:xfrm>
            <a:off x="446484" y="1601194"/>
            <a:ext cx="8251031" cy="2683564"/>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260"/>
        <p:cNvGrpSpPr/>
        <p:nvPr/>
      </p:nvGrpSpPr>
      <p:grpSpPr>
        <a:xfrm>
          <a:off x="0" y="0"/>
          <a:ext cx="0" cy="0"/>
          <a:chOff x="0" y="0"/>
          <a:chExt cx="0" cy="0"/>
        </a:xfrm>
      </p:grpSpPr>
      <p:pic>
        <p:nvPicPr>
          <p:cNvPr id="261" name="Shape 261"/>
          <p:cNvPicPr preferRelativeResize="0"/>
          <p:nvPr/>
        </p:nvPicPr>
        <p:blipFill rotWithShape="1">
          <a:blip r:embed="rId2">
            <a:alphaModFix/>
          </a:blip>
          <a:srcRect/>
          <a:stretch/>
        </p:blipFill>
        <p:spPr>
          <a:xfrm>
            <a:off x="442674" y="530558"/>
            <a:ext cx="2057400" cy="226500"/>
          </a:xfrm>
          <a:prstGeom prst="rect">
            <a:avLst/>
          </a:prstGeom>
          <a:noFill/>
          <a:ln>
            <a:noFill/>
          </a:ln>
        </p:spPr>
      </p:pic>
      <p:cxnSp>
        <p:nvCxnSpPr>
          <p:cNvPr id="262" name="Shape 262"/>
          <p:cNvCxnSpPr/>
          <p:nvPr/>
        </p:nvCxnSpPr>
        <p:spPr>
          <a:xfrm>
            <a:off x="416052" y="428892"/>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263" name="Shape 263"/>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264" name="Shape 264"/>
          <p:cNvSpPr txBox="1"/>
          <p:nvPr/>
        </p:nvSpPr>
        <p:spPr>
          <a:xfrm>
            <a:off x="327518" y="4750802"/>
            <a:ext cx="7992000" cy="2913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100"/>
          </a:p>
        </p:txBody>
      </p:sp>
      <p:cxnSp>
        <p:nvCxnSpPr>
          <p:cNvPr id="265" name="Shape 265"/>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266" name="Shape 266"/>
          <p:cNvPicPr preferRelativeResize="0"/>
          <p:nvPr/>
        </p:nvPicPr>
        <p:blipFill rotWithShape="1">
          <a:blip r:embed="rId3">
            <a:alphaModFix/>
          </a:blip>
          <a:srcRect/>
          <a:stretch/>
        </p:blipFill>
        <p:spPr>
          <a:xfrm>
            <a:off x="8501586" y="4783282"/>
            <a:ext cx="226200" cy="226200"/>
          </a:xfrm>
          <a:prstGeom prst="rect">
            <a:avLst/>
          </a:prstGeom>
          <a:noFill/>
          <a:ln>
            <a:noFill/>
          </a:ln>
        </p:spPr>
      </p:pic>
    </p:spTree>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67"/>
        <p:cNvGrpSpPr/>
        <p:nvPr/>
      </p:nvGrpSpPr>
      <p:grpSpPr>
        <a:xfrm>
          <a:off x="0" y="0"/>
          <a:ext cx="0" cy="0"/>
          <a:chOff x="0" y="0"/>
          <a:chExt cx="0" cy="0"/>
        </a:xfrm>
      </p:grpSpPr>
      <p:cxnSp>
        <p:nvCxnSpPr>
          <p:cNvPr id="268" name="Shape 268"/>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269" name="Shape 269"/>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270" name="Shape 270"/>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271" name="Shape 271"/>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272" name="Shape 272"/>
          <p:cNvPicPr preferRelativeResize="0"/>
          <p:nvPr/>
        </p:nvPicPr>
        <p:blipFill rotWithShape="1">
          <a:blip r:embed="rId2">
            <a:alphaModFix/>
          </a:blip>
          <a:srcRect/>
          <a:stretch/>
        </p:blipFill>
        <p:spPr>
          <a:xfrm>
            <a:off x="8522035" y="4798275"/>
            <a:ext cx="205500" cy="205500"/>
          </a:xfrm>
          <a:prstGeom prst="rect">
            <a:avLst/>
          </a:prstGeom>
          <a:noFill/>
          <a:ln>
            <a:noFill/>
          </a:ln>
        </p:spPr>
      </p:pic>
      <p:sp>
        <p:nvSpPr>
          <p:cNvPr id="273" name="Shape 273"/>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49720" y="196862"/>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76" name="Shape 276"/>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277" name="Shape 277"/>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278" name="Shape 278"/>
          <p:cNvPicPr preferRelativeResize="0"/>
          <p:nvPr/>
        </p:nvPicPr>
        <p:blipFill rotWithShape="1">
          <a:blip r:embed="rId2">
            <a:alphaModFix/>
          </a:blip>
          <a:srcRect/>
          <a:stretch/>
        </p:blipFill>
        <p:spPr>
          <a:xfrm>
            <a:off x="8515350" y="4790684"/>
            <a:ext cx="224700" cy="224400"/>
          </a:xfrm>
          <a:prstGeom prst="rect">
            <a:avLst/>
          </a:prstGeom>
          <a:noFill/>
          <a:ln>
            <a:noFill/>
          </a:ln>
        </p:spPr>
      </p:pic>
      <p:cxnSp>
        <p:nvCxnSpPr>
          <p:cNvPr id="279" name="Shape 279"/>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280" name="Shape 280"/>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ody Copy - Red">
  <p:cSld name="Body Copy - Red">
    <p:bg>
      <p:bgPr>
        <a:solidFill>
          <a:srgbClr val="E51B24"/>
        </a:solidFill>
        <a:effectLst/>
      </p:bgPr>
    </p:bg>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20275" y="517576"/>
            <a:ext cx="8407500" cy="627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rgbClr val="FFFFFF"/>
              </a:buClr>
              <a:buSzPts val="1100"/>
              <a:buFont typeface="Oswald"/>
              <a:buNone/>
              <a:defRPr sz="3600" b="1" i="0" u="none" strike="noStrike" cap="none">
                <a:solidFill>
                  <a:srgbClr val="FFFFFF"/>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83" name="Shape 283"/>
          <p:cNvSpPr txBox="1">
            <a:spLocks noGrp="1"/>
          </p:cNvSpPr>
          <p:nvPr>
            <p:ph type="subTitle" idx="1"/>
          </p:nvPr>
        </p:nvSpPr>
        <p:spPr>
          <a:xfrm>
            <a:off x="320276" y="1261925"/>
            <a:ext cx="8313600" cy="1928100"/>
          </a:xfrm>
          <a:prstGeom prst="rect">
            <a:avLst/>
          </a:prstGeom>
          <a:noFill/>
          <a:ln>
            <a:noFill/>
          </a:ln>
        </p:spPr>
        <p:txBody>
          <a:bodyPr spcFirstLastPara="1" wrap="square" lIns="68575" tIns="68575" rIns="68575" bIns="68575" anchor="t" anchorCtr="0"/>
          <a:lstStyle>
            <a:lvl1pPr marL="177800" marR="0" lvl="0" indent="-177800" algn="l" rtl="0">
              <a:lnSpc>
                <a:spcPct val="114000"/>
              </a:lnSpc>
              <a:spcBef>
                <a:spcPts val="0"/>
              </a:spcBef>
              <a:spcAft>
                <a:spcPts val="0"/>
              </a:spcAft>
              <a:buClr>
                <a:srgbClr val="FFFFFF"/>
              </a:buClr>
              <a:buSzPts val="2400"/>
              <a:buFont typeface="Arial"/>
              <a:buNone/>
              <a:defRPr sz="2000" b="0" i="0" u="none" strike="noStrike" cap="none">
                <a:solidFill>
                  <a:srgbClr val="FFFFFF"/>
                </a:solidFill>
                <a:latin typeface="Helvetica Neue"/>
                <a:ea typeface="Helvetica Neue"/>
                <a:cs typeface="Helvetica Neue"/>
                <a:sym typeface="Helvetica Neue"/>
              </a:defRPr>
            </a:lvl1pPr>
            <a:lvl2pPr marL="520700" marR="0" lvl="1" indent="-177800" algn="l" rtl="0">
              <a:lnSpc>
                <a:spcPct val="114000"/>
              </a:lnSpc>
              <a:spcBef>
                <a:spcPts val="0"/>
              </a:spcBef>
              <a:spcAft>
                <a:spcPts val="0"/>
              </a:spcAft>
              <a:buClr>
                <a:schemeClr val="dk1"/>
              </a:buClr>
              <a:buSzPts val="2100"/>
              <a:buFont typeface="Arial"/>
              <a:buNone/>
              <a:defRPr sz="2100" b="0" i="0" u="none" strike="noStrike" cap="none">
                <a:solidFill>
                  <a:schemeClr val="dk1"/>
                </a:solidFill>
                <a:latin typeface="Georgia"/>
                <a:ea typeface="Georgia"/>
                <a:cs typeface="Georgia"/>
                <a:sym typeface="Georgia"/>
              </a:defRPr>
            </a:lvl2pPr>
            <a:lvl3pPr marL="863600" marR="0" lvl="2" indent="-1778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3pPr>
            <a:lvl4pPr marL="1206500" marR="0" lvl="3" indent="-177800" algn="l" rtl="0">
              <a:lnSpc>
                <a:spcPct val="114000"/>
              </a:lnSpc>
              <a:spcBef>
                <a:spcPts val="0"/>
              </a:spcBef>
              <a:spcAft>
                <a:spcPts val="0"/>
              </a:spcAft>
              <a:buClr>
                <a:schemeClr val="dk1"/>
              </a:buClr>
              <a:buSzPts val="1500"/>
              <a:buFont typeface="Arial"/>
              <a:buNone/>
              <a:defRPr sz="1500" b="0" i="0" u="none" strike="noStrike" cap="none">
                <a:solidFill>
                  <a:schemeClr val="dk1"/>
                </a:solidFill>
                <a:latin typeface="Georgia"/>
                <a:ea typeface="Georgia"/>
                <a:cs typeface="Georgia"/>
                <a:sym typeface="Georgia"/>
              </a:defRPr>
            </a:lvl4pPr>
            <a:lvl5pPr marL="1549400" marR="0" lvl="4" indent="-177800" algn="l" rtl="0">
              <a:lnSpc>
                <a:spcPct val="114000"/>
              </a:lnSpc>
              <a:spcBef>
                <a:spcPts val="0"/>
              </a:spcBef>
              <a:spcAft>
                <a:spcPts val="0"/>
              </a:spcAft>
              <a:buClr>
                <a:schemeClr val="dk1"/>
              </a:buClr>
              <a:buSzPts val="1500"/>
              <a:buFont typeface="Arial"/>
              <a:buNone/>
              <a:defRPr sz="1500" b="0" i="0" u="none" strike="noStrike" cap="none">
                <a:solidFill>
                  <a:schemeClr val="dk1"/>
                </a:solidFill>
                <a:latin typeface="Georgia"/>
                <a:ea typeface="Georgia"/>
                <a:cs typeface="Georgia"/>
                <a:sym typeface="Georgia"/>
              </a:defRPr>
            </a:lvl5pPr>
            <a:lvl6pPr marL="1892300" marR="0" lvl="5" indent="-177800" algn="l" rtl="0">
              <a:lnSpc>
                <a:spcPct val="90000"/>
              </a:lnSpc>
              <a:spcBef>
                <a:spcPts val="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6pPr>
            <a:lvl7pPr marL="2235200" marR="0" lvl="6" indent="-177800" algn="l" rtl="0">
              <a:lnSpc>
                <a:spcPct val="90000"/>
              </a:lnSpc>
              <a:spcBef>
                <a:spcPts val="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7pPr>
            <a:lvl8pPr marL="2578100" marR="0" lvl="7" indent="-177800" algn="l" rtl="0">
              <a:lnSpc>
                <a:spcPct val="90000"/>
              </a:lnSpc>
              <a:spcBef>
                <a:spcPts val="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8pPr>
            <a:lvl9pPr marL="2921000" marR="0" lvl="8" indent="-177800" algn="l" rtl="0">
              <a:lnSpc>
                <a:spcPct val="90000"/>
              </a:lnSpc>
              <a:spcBef>
                <a:spcPts val="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284" name="Shape 284"/>
          <p:cNvSpPr/>
          <p:nvPr/>
        </p:nvSpPr>
        <p:spPr>
          <a:xfrm>
            <a:off x="409625" y="347850"/>
            <a:ext cx="619200" cy="130800"/>
          </a:xfrm>
          <a:prstGeom prst="rect">
            <a:avLst/>
          </a:prstGeom>
          <a:solidFill>
            <a:srgbClr val="FFFFFF"/>
          </a:solidFill>
          <a:ln>
            <a:noFill/>
          </a:ln>
        </p:spPr>
        <p:txBody>
          <a:bodyPr spcFirstLastPara="1" wrap="square" lIns="91250" tIns="91250" rIns="91250" bIns="91250"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Helvetica Neue"/>
              <a:ea typeface="Helvetica Neue"/>
              <a:cs typeface="Helvetica Neue"/>
              <a:sym typeface="Helvetica Neue"/>
            </a:endParaRPr>
          </a:p>
        </p:txBody>
      </p:sp>
      <p:sp>
        <p:nvSpPr>
          <p:cNvPr id="285" name="Shape 285"/>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286" name="Shape 286"/>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287" name="Shape 287"/>
          <p:cNvPicPr preferRelativeResize="0"/>
          <p:nvPr/>
        </p:nvPicPr>
        <p:blipFill rotWithShape="1">
          <a:blip r:embed="rId2">
            <a:alphaModFix/>
          </a:blip>
          <a:srcRect/>
          <a:stretch/>
        </p:blipFill>
        <p:spPr>
          <a:xfrm>
            <a:off x="8522035" y="4798275"/>
            <a:ext cx="205500" cy="205500"/>
          </a:xfrm>
          <a:prstGeom prst="rect">
            <a:avLst/>
          </a:prstGeom>
          <a:noFill/>
          <a:ln>
            <a:noFill/>
          </a:ln>
        </p:spPr>
      </p:pic>
    </p:spTree>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90" name="Shape 290"/>
          <p:cNvSpPr txBox="1">
            <a:spLocks noGrp="1"/>
          </p:cNvSpPr>
          <p:nvPr>
            <p:ph type="body" idx="1"/>
          </p:nvPr>
        </p:nvSpPr>
        <p:spPr>
          <a:xfrm>
            <a:off x="416052" y="1077682"/>
            <a:ext cx="8324100" cy="3206700"/>
          </a:xfrm>
          <a:prstGeom prst="rect">
            <a:avLst/>
          </a:prstGeom>
          <a:noFill/>
          <a:ln>
            <a:noFill/>
          </a:ln>
        </p:spPr>
        <p:txBody>
          <a:bodyPr spcFirstLastPara="1" wrap="square" lIns="68575" tIns="68575" rIns="68575" bIns="68575"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14000"/>
              </a:lnSpc>
              <a:spcBef>
                <a:spcPts val="4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14000"/>
              </a:lnSpc>
              <a:spcBef>
                <a:spcPts val="4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14000"/>
              </a:lnSpc>
              <a:spcBef>
                <a:spcPts val="4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14000"/>
              </a:lnSpc>
              <a:spcBef>
                <a:spcPts val="4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1" name="Shape 291"/>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292" name="Shape 292"/>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293" name="Shape 293"/>
          <p:cNvPicPr preferRelativeResize="0"/>
          <p:nvPr/>
        </p:nvPicPr>
        <p:blipFill rotWithShape="1">
          <a:blip r:embed="rId2">
            <a:alphaModFix/>
          </a:blip>
          <a:srcRect/>
          <a:stretch/>
        </p:blipFill>
        <p:spPr>
          <a:xfrm>
            <a:off x="8515350" y="4790684"/>
            <a:ext cx="224700" cy="224400"/>
          </a:xfrm>
          <a:prstGeom prst="rect">
            <a:avLst/>
          </a:prstGeom>
          <a:noFill/>
          <a:ln>
            <a:noFill/>
          </a:ln>
        </p:spPr>
      </p:pic>
      <p:cxnSp>
        <p:nvCxnSpPr>
          <p:cNvPr id="294" name="Shape 294"/>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295" name="Shape 295"/>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320275" y="517576"/>
            <a:ext cx="8407500" cy="459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98" name="Shape 298"/>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299" name="Shape 299"/>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300" name="Shape 300"/>
          <p:cNvPicPr preferRelativeResize="0"/>
          <p:nvPr/>
        </p:nvPicPr>
        <p:blipFill rotWithShape="1">
          <a:blip r:embed="rId2">
            <a:alphaModFix/>
          </a:blip>
          <a:srcRect/>
          <a:stretch/>
        </p:blipFill>
        <p:spPr>
          <a:xfrm>
            <a:off x="8515350" y="4790684"/>
            <a:ext cx="224700" cy="224400"/>
          </a:xfrm>
          <a:prstGeom prst="rect">
            <a:avLst/>
          </a:prstGeom>
          <a:noFill/>
          <a:ln>
            <a:noFill/>
          </a:ln>
        </p:spPr>
      </p:pic>
    </p:spTree>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1"/>
        <p:cNvGrpSpPr/>
        <p:nvPr/>
      </p:nvGrpSpPr>
      <p:grpSpPr>
        <a:xfrm>
          <a:off x="0" y="0"/>
          <a:ext cx="0" cy="0"/>
          <a:chOff x="0" y="0"/>
          <a:chExt cx="0" cy="0"/>
        </a:xfrm>
      </p:grpSpPr>
      <p:sp>
        <p:nvSpPr>
          <p:cNvPr id="302" name="Shape 302"/>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303" name="Shape 303"/>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304" name="Shape 304"/>
          <p:cNvPicPr preferRelativeResize="0"/>
          <p:nvPr/>
        </p:nvPicPr>
        <p:blipFill rotWithShape="1">
          <a:blip r:embed="rId2">
            <a:alphaModFix/>
          </a:blip>
          <a:srcRect/>
          <a:stretch/>
        </p:blipFill>
        <p:spPr>
          <a:xfrm>
            <a:off x="8515350" y="4790684"/>
            <a:ext cx="224700" cy="224400"/>
          </a:xfrm>
          <a:prstGeom prst="rect">
            <a:avLst/>
          </a:prstGeom>
          <a:noFill/>
          <a:ln>
            <a:noFill/>
          </a:ln>
        </p:spPr>
      </p:pic>
      <p:cxnSp>
        <p:nvCxnSpPr>
          <p:cNvPr id="305" name="Shape 305"/>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306" name="Shape 306"/>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307"/>
        <p:cNvGrpSpPr/>
        <p:nvPr/>
      </p:nvGrpSpPr>
      <p:grpSpPr>
        <a:xfrm>
          <a:off x="0" y="0"/>
          <a:ext cx="0" cy="0"/>
          <a:chOff x="0" y="0"/>
          <a:chExt cx="0" cy="0"/>
        </a:xfrm>
      </p:grpSpPr>
      <p:cxnSp>
        <p:nvCxnSpPr>
          <p:cNvPr id="308" name="Shape 308"/>
          <p:cNvCxnSpPr/>
          <p:nvPr/>
        </p:nvCxnSpPr>
        <p:spPr>
          <a:xfrm>
            <a:off x="416052" y="447261"/>
            <a:ext cx="8311800" cy="0"/>
          </a:xfrm>
          <a:prstGeom prst="straightConnector1">
            <a:avLst/>
          </a:prstGeom>
          <a:noFill/>
          <a:ln w="12700" cap="flat" cmpd="sng">
            <a:solidFill>
              <a:srgbClr val="FFFFFF"/>
            </a:solidFill>
            <a:prstDash val="solid"/>
            <a:miter lim="8000"/>
            <a:headEnd type="none" w="sm" len="sm"/>
            <a:tailEnd type="none" w="sm" len="sm"/>
          </a:ln>
        </p:spPr>
      </p:cxnSp>
      <p:cxnSp>
        <p:nvCxnSpPr>
          <p:cNvPr id="309" name="Shape 309"/>
          <p:cNvCxnSpPr/>
          <p:nvPr/>
        </p:nvCxnSpPr>
        <p:spPr>
          <a:xfrm>
            <a:off x="416052" y="858741"/>
            <a:ext cx="8311800" cy="0"/>
          </a:xfrm>
          <a:prstGeom prst="straightConnector1">
            <a:avLst/>
          </a:prstGeom>
          <a:noFill/>
          <a:ln w="12700" cap="flat" cmpd="sng">
            <a:solidFill>
              <a:srgbClr val="FFFFFF"/>
            </a:solidFill>
            <a:prstDash val="solid"/>
            <a:miter lim="8000"/>
            <a:headEnd type="none" w="sm" len="sm"/>
            <a:tailEnd type="none" w="sm" len="sm"/>
          </a:ln>
        </p:spPr>
      </p:cxnSp>
      <p:sp>
        <p:nvSpPr>
          <p:cNvPr id="310" name="Shape 310"/>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311" name="Shape 311"/>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312" name="Shape 312"/>
          <p:cNvPicPr preferRelativeResize="0"/>
          <p:nvPr/>
        </p:nvPicPr>
        <p:blipFill rotWithShape="1">
          <a:blip r:embed="rId2">
            <a:alphaModFix/>
          </a:blip>
          <a:srcRect/>
          <a:stretch/>
        </p:blipFill>
        <p:spPr>
          <a:xfrm>
            <a:off x="8522035" y="4798275"/>
            <a:ext cx="205500" cy="205500"/>
          </a:xfrm>
          <a:prstGeom prst="rect">
            <a:avLst/>
          </a:prstGeom>
          <a:noFill/>
          <a:ln>
            <a:noFill/>
          </a:ln>
        </p:spPr>
      </p:pic>
      <p:sp>
        <p:nvSpPr>
          <p:cNvPr id="313" name="Shape 313"/>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lt1"/>
              </a:buClr>
              <a:buSzPts val="1100"/>
              <a:buFont typeface="Oswald"/>
              <a:buNone/>
              <a:defRPr sz="2400" b="1" i="0" u="none" strike="noStrike" cap="none">
                <a:solidFill>
                  <a:schemeClr val="lt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314"/>
        <p:cNvGrpSpPr/>
        <p:nvPr/>
      </p:nvGrpSpPr>
      <p:grpSpPr>
        <a:xfrm>
          <a:off x="0" y="0"/>
          <a:ext cx="0" cy="0"/>
          <a:chOff x="0" y="0"/>
          <a:chExt cx="0" cy="0"/>
        </a:xfrm>
      </p:grpSpPr>
      <p:cxnSp>
        <p:nvCxnSpPr>
          <p:cNvPr id="315" name="Shape 315"/>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316" name="Shape 316"/>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317" name="Shape 317"/>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318" name="Shape 318"/>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319" name="Shape 319"/>
          <p:cNvPicPr preferRelativeResize="0"/>
          <p:nvPr/>
        </p:nvPicPr>
        <p:blipFill rotWithShape="1">
          <a:blip r:embed="rId2">
            <a:alphaModFix/>
          </a:blip>
          <a:srcRect/>
          <a:stretch/>
        </p:blipFill>
        <p:spPr>
          <a:xfrm>
            <a:off x="8522035" y="4798275"/>
            <a:ext cx="205500" cy="205500"/>
          </a:xfrm>
          <a:prstGeom prst="rect">
            <a:avLst/>
          </a:prstGeom>
          <a:noFill/>
          <a:ln>
            <a:noFill/>
          </a:ln>
        </p:spPr>
      </p:pic>
      <p:sp>
        <p:nvSpPr>
          <p:cNvPr id="320" name="Shape 320"/>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321"/>
        <p:cNvGrpSpPr/>
        <p:nvPr/>
      </p:nvGrpSpPr>
      <p:grpSpPr>
        <a:xfrm>
          <a:off x="0" y="0"/>
          <a:ext cx="0" cy="0"/>
          <a:chOff x="0" y="0"/>
          <a:chExt cx="0" cy="0"/>
        </a:xfrm>
      </p:grpSpPr>
      <p:sp>
        <p:nvSpPr>
          <p:cNvPr id="322" name="Shape 322"/>
          <p:cNvSpPr/>
          <p:nvPr/>
        </p:nvSpPr>
        <p:spPr>
          <a:xfrm>
            <a:off x="446485"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100"/>
          </a:p>
        </p:txBody>
      </p:sp>
      <p:cxnSp>
        <p:nvCxnSpPr>
          <p:cNvPr id="323" name="Shape 323"/>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324" name="Shape 324"/>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325" name="Shape 325"/>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326" name="Shape 326"/>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327" name="Shape 327"/>
          <p:cNvPicPr preferRelativeResize="0"/>
          <p:nvPr/>
        </p:nvPicPr>
        <p:blipFill rotWithShape="1">
          <a:blip r:embed="rId2">
            <a:alphaModFix/>
          </a:blip>
          <a:srcRect/>
          <a:stretch/>
        </p:blipFill>
        <p:spPr>
          <a:xfrm>
            <a:off x="8522035" y="4798275"/>
            <a:ext cx="205500" cy="205500"/>
          </a:xfrm>
          <a:prstGeom prst="rect">
            <a:avLst/>
          </a:prstGeom>
          <a:noFill/>
          <a:ln>
            <a:noFill/>
          </a:ln>
        </p:spPr>
      </p:pic>
      <p:sp>
        <p:nvSpPr>
          <p:cNvPr id="328" name="Shape 328"/>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329"/>
        <p:cNvGrpSpPr/>
        <p:nvPr/>
      </p:nvGrpSpPr>
      <p:grpSpPr>
        <a:xfrm>
          <a:off x="0" y="0"/>
          <a:ext cx="0" cy="0"/>
          <a:chOff x="0" y="0"/>
          <a:chExt cx="0" cy="0"/>
        </a:xfrm>
      </p:grpSpPr>
      <p:sp>
        <p:nvSpPr>
          <p:cNvPr id="330" name="Shape 330"/>
          <p:cNvSpPr/>
          <p:nvPr/>
        </p:nvSpPr>
        <p:spPr>
          <a:xfrm>
            <a:off x="2082287" y="1568468"/>
            <a:ext cx="6552300" cy="1755600"/>
          </a:xfrm>
          <a:prstGeom prst="rect">
            <a:avLst/>
          </a:prstGeom>
          <a:noFill/>
          <a:ln>
            <a:noFill/>
          </a:ln>
        </p:spPr>
        <p:txBody>
          <a:bodyPr spcFirstLastPara="1" wrap="square" lIns="35725" tIns="35725" rIns="35725" bIns="35725" anchor="ctr" anchorCtr="0">
            <a:noAutofit/>
          </a:bodyPr>
          <a:lstStyle/>
          <a:p>
            <a:pPr marL="317500" marR="0" lvl="0" indent="-247650" algn="l" rtl="0">
              <a:spcBef>
                <a:spcPts val="0"/>
              </a:spcBef>
              <a:spcAft>
                <a:spcPts val="0"/>
              </a:spcAft>
              <a:buClr>
                <a:schemeClr val="dk1"/>
              </a:buClr>
              <a:buSzPts val="1300"/>
              <a:buFont typeface="Georgia"/>
              <a:buAutoNum type="arabicPeriod"/>
            </a:pPr>
            <a:r>
              <a:rPr lang="en" sz="1300">
                <a:solidFill>
                  <a:schemeClr val="dk1"/>
                </a:solidFill>
                <a:latin typeface="Georgia"/>
                <a:ea typeface="Georgia"/>
                <a:cs typeface="Georgia"/>
                <a:sym typeface="Georgia"/>
              </a:rPr>
              <a:t>Take # minutes to…</a:t>
            </a:r>
            <a:endParaRPr sz="1100"/>
          </a:p>
          <a:p>
            <a:pPr marL="317500" marR="0" lvl="0" indent="-247650" algn="l" rtl="0">
              <a:spcBef>
                <a:spcPts val="0"/>
              </a:spcBef>
              <a:spcAft>
                <a:spcPts val="0"/>
              </a:spcAft>
              <a:buClr>
                <a:schemeClr val="dk1"/>
              </a:buClr>
              <a:buSzPts val="1300"/>
              <a:buFont typeface="Georgia"/>
              <a:buAutoNum type="arabicPeriod"/>
            </a:pPr>
            <a:r>
              <a:rPr lang="en" sz="1300">
                <a:solidFill>
                  <a:schemeClr val="dk1"/>
                </a:solidFill>
                <a:latin typeface="Georgia"/>
                <a:ea typeface="Georgia"/>
                <a:cs typeface="Georgia"/>
                <a:sym typeface="Georgia"/>
              </a:rPr>
              <a:t>   </a:t>
            </a:r>
            <a:endParaRPr sz="1100"/>
          </a:p>
          <a:p>
            <a:pPr marL="317500" marR="0" lvl="0" indent="-247650" algn="l" rtl="0">
              <a:spcBef>
                <a:spcPts val="0"/>
              </a:spcBef>
              <a:spcAft>
                <a:spcPts val="0"/>
              </a:spcAft>
              <a:buClr>
                <a:schemeClr val="dk1"/>
              </a:buClr>
              <a:buSzPts val="1300"/>
              <a:buFont typeface="Georgia"/>
              <a:buAutoNum type="arabicPeriod"/>
            </a:pPr>
            <a:r>
              <a:rPr lang="en" sz="1300">
                <a:solidFill>
                  <a:schemeClr val="dk1"/>
                </a:solidFill>
                <a:latin typeface="Georgia"/>
                <a:ea typeface="Georgia"/>
                <a:cs typeface="Georgia"/>
                <a:sym typeface="Georgia"/>
              </a:rPr>
              <a:t> </a:t>
            </a:r>
            <a:endParaRPr sz="1100"/>
          </a:p>
        </p:txBody>
      </p:sp>
      <p:cxnSp>
        <p:nvCxnSpPr>
          <p:cNvPr id="331" name="Shape 331"/>
          <p:cNvCxnSpPr/>
          <p:nvPr/>
        </p:nvCxnSpPr>
        <p:spPr>
          <a:xfrm>
            <a:off x="446485" y="447261"/>
            <a:ext cx="8250900" cy="0"/>
          </a:xfrm>
          <a:prstGeom prst="straightConnector1">
            <a:avLst/>
          </a:prstGeom>
          <a:noFill/>
          <a:ln>
            <a:noFill/>
          </a:ln>
        </p:spPr>
      </p:cxnSp>
      <p:cxnSp>
        <p:nvCxnSpPr>
          <p:cNvPr id="332" name="Shape 332"/>
          <p:cNvCxnSpPr/>
          <p:nvPr/>
        </p:nvCxnSpPr>
        <p:spPr>
          <a:xfrm>
            <a:off x="446485" y="858741"/>
            <a:ext cx="8250900" cy="0"/>
          </a:xfrm>
          <a:prstGeom prst="straightConnector1">
            <a:avLst/>
          </a:prstGeom>
          <a:noFill/>
          <a:ln>
            <a:noFill/>
          </a:ln>
        </p:spPr>
      </p:cxnSp>
      <p:cxnSp>
        <p:nvCxnSpPr>
          <p:cNvPr id="333" name="Shape 333"/>
          <p:cNvCxnSpPr/>
          <p:nvPr/>
        </p:nvCxnSpPr>
        <p:spPr>
          <a:xfrm rot="10800000" flipH="1">
            <a:off x="2750345" y="3790227"/>
            <a:ext cx="2626200" cy="300"/>
          </a:xfrm>
          <a:prstGeom prst="straightConnector1">
            <a:avLst/>
          </a:prstGeom>
          <a:noFill/>
          <a:ln>
            <a:noFill/>
          </a:ln>
        </p:spPr>
      </p:cxnSp>
      <p:cxnSp>
        <p:nvCxnSpPr>
          <p:cNvPr id="334" name="Shape 334"/>
          <p:cNvCxnSpPr/>
          <p:nvPr/>
        </p:nvCxnSpPr>
        <p:spPr>
          <a:xfrm rot="10800000" flipH="1">
            <a:off x="2750345" y="1565676"/>
            <a:ext cx="2626200" cy="300"/>
          </a:xfrm>
          <a:prstGeom prst="straightConnector1">
            <a:avLst/>
          </a:prstGeom>
          <a:noFill/>
          <a:ln>
            <a:noFill/>
          </a:ln>
        </p:spPr>
      </p:cxnSp>
      <p:sp>
        <p:nvSpPr>
          <p:cNvPr id="335" name="Shape 335"/>
          <p:cNvSpPr txBox="1">
            <a:spLocks noGrp="1"/>
          </p:cNvSpPr>
          <p:nvPr>
            <p:ph type="title"/>
          </p:nvPr>
        </p:nvSpPr>
        <p:spPr>
          <a:xfrm>
            <a:off x="349720" y="196862"/>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36" name="Shape 336"/>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337" name="Shape 337"/>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338" name="Shape 338"/>
          <p:cNvPicPr preferRelativeResize="0"/>
          <p:nvPr/>
        </p:nvPicPr>
        <p:blipFill rotWithShape="1">
          <a:blip r:embed="rId2">
            <a:alphaModFix/>
          </a:blip>
          <a:srcRect/>
          <a:stretch/>
        </p:blipFill>
        <p:spPr>
          <a:xfrm>
            <a:off x="8515350" y="4790684"/>
            <a:ext cx="224700" cy="224400"/>
          </a:xfrm>
          <a:prstGeom prst="rect">
            <a:avLst/>
          </a:prstGeom>
          <a:noFill/>
          <a:ln>
            <a:noFill/>
          </a:ln>
        </p:spPr>
      </p:pic>
      <p:cxnSp>
        <p:nvCxnSpPr>
          <p:cNvPr id="339" name="Shape 339"/>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340" name="Shape 340"/>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pic>
        <p:nvPicPr>
          <p:cNvPr id="341" name="Shape 341"/>
          <p:cNvPicPr preferRelativeResize="0"/>
          <p:nvPr/>
        </p:nvPicPr>
        <p:blipFill rotWithShape="1">
          <a:blip r:embed="rId3">
            <a:alphaModFix/>
          </a:blip>
          <a:srcRect/>
          <a:stretch/>
        </p:blipFill>
        <p:spPr>
          <a:xfrm>
            <a:off x="749953" y="2184856"/>
            <a:ext cx="669900" cy="669900"/>
          </a:xfrm>
          <a:prstGeom prst="rect">
            <a:avLst/>
          </a:prstGeom>
          <a:noFill/>
          <a:ln>
            <a:noFill/>
          </a:ln>
        </p:spPr>
      </p:pic>
      <p:sp>
        <p:nvSpPr>
          <p:cNvPr id="342" name="Shape 342"/>
          <p:cNvSpPr txBox="1"/>
          <p:nvPr/>
        </p:nvSpPr>
        <p:spPr>
          <a:xfrm>
            <a:off x="672596" y="2303169"/>
            <a:ext cx="8244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None/>
            </a:pPr>
            <a:r>
              <a:rPr lang="en" sz="800" b="1">
                <a:solidFill>
                  <a:srgbClr val="FFFFFF"/>
                </a:solidFill>
                <a:latin typeface="Oswald"/>
                <a:ea typeface="Oswald"/>
                <a:cs typeface="Oswald"/>
                <a:sym typeface="Oswald"/>
              </a:rPr>
              <a:t>ACTIVITY</a:t>
            </a:r>
            <a:endParaRPr sz="1100"/>
          </a:p>
          <a:p>
            <a:pPr marL="0" marR="0" lvl="0" indent="0" algn="l" rtl="0">
              <a:lnSpc>
                <a:spcPct val="115000"/>
              </a:lnSpc>
              <a:spcBef>
                <a:spcPts val="0"/>
              </a:spcBef>
              <a:spcAft>
                <a:spcPts val="0"/>
              </a:spcAft>
              <a:buNone/>
            </a:pPr>
            <a:endParaRPr sz="700">
              <a:solidFill>
                <a:srgbClr val="FFFFFF"/>
              </a:solidFill>
              <a:latin typeface="Oswald"/>
              <a:ea typeface="Oswald"/>
              <a:cs typeface="Oswald"/>
              <a:sym typeface="Oswald"/>
            </a:endParaRPr>
          </a:p>
        </p:txBody>
      </p:sp>
      <p:sp>
        <p:nvSpPr>
          <p:cNvPr id="343" name="Shape 343"/>
          <p:cNvSpPr/>
          <p:nvPr/>
        </p:nvSpPr>
        <p:spPr>
          <a:xfrm>
            <a:off x="2102203" y="3801098"/>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a:solidFill>
                  <a:srgbClr val="000000"/>
                </a:solidFill>
                <a:latin typeface="Oswald"/>
                <a:ea typeface="Oswald"/>
                <a:cs typeface="Oswald"/>
                <a:sym typeface="Oswald"/>
              </a:rPr>
              <a:t>DELIVERABLE</a:t>
            </a:r>
            <a:endParaRPr sz="1100"/>
          </a:p>
        </p:txBody>
      </p:sp>
      <p:sp>
        <p:nvSpPr>
          <p:cNvPr id="344" name="Shape 344"/>
          <p:cNvSpPr/>
          <p:nvPr/>
        </p:nvSpPr>
        <p:spPr>
          <a:xfrm>
            <a:off x="2102203" y="1253320"/>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a:solidFill>
                  <a:schemeClr val="dk1"/>
                </a:solidFill>
                <a:latin typeface="Oswald"/>
                <a:ea typeface="Oswald"/>
                <a:cs typeface="Oswald"/>
                <a:sym typeface="Oswald"/>
              </a:rPr>
              <a:t>DIRECTIONS</a:t>
            </a:r>
            <a:endParaRPr sz="1100"/>
          </a:p>
        </p:txBody>
      </p:sp>
      <p:cxnSp>
        <p:nvCxnSpPr>
          <p:cNvPr id="345" name="Shape 345"/>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346"/>
        <p:cNvGrpSpPr/>
        <p:nvPr/>
      </p:nvGrpSpPr>
      <p:grpSpPr>
        <a:xfrm>
          <a:off x="0" y="0"/>
          <a:ext cx="0" cy="0"/>
          <a:chOff x="0" y="0"/>
          <a:chExt cx="0" cy="0"/>
        </a:xfrm>
      </p:grpSpPr>
      <p:pic>
        <p:nvPicPr>
          <p:cNvPr id="347" name="Shape 347"/>
          <p:cNvPicPr preferRelativeResize="0"/>
          <p:nvPr/>
        </p:nvPicPr>
        <p:blipFill rotWithShape="1">
          <a:blip r:embed="rId2">
            <a:alphaModFix/>
          </a:blip>
          <a:srcRect/>
          <a:stretch/>
        </p:blipFill>
        <p:spPr>
          <a:xfrm>
            <a:off x="2330650" y="1095493"/>
            <a:ext cx="4472700" cy="3631800"/>
          </a:xfrm>
          <a:prstGeom prst="rect">
            <a:avLst/>
          </a:prstGeom>
          <a:noFill/>
          <a:ln>
            <a:noFill/>
          </a:ln>
        </p:spPr>
      </p:pic>
      <p:cxnSp>
        <p:nvCxnSpPr>
          <p:cNvPr id="348" name="Shape 348"/>
          <p:cNvCxnSpPr/>
          <p:nvPr/>
        </p:nvCxnSpPr>
        <p:spPr>
          <a:xfrm>
            <a:off x="446485" y="447261"/>
            <a:ext cx="8250900" cy="0"/>
          </a:xfrm>
          <a:prstGeom prst="straightConnector1">
            <a:avLst/>
          </a:prstGeom>
          <a:noFill/>
          <a:ln>
            <a:noFill/>
          </a:ln>
        </p:spPr>
      </p:cxnSp>
      <p:cxnSp>
        <p:nvCxnSpPr>
          <p:cNvPr id="349" name="Shape 349"/>
          <p:cNvCxnSpPr/>
          <p:nvPr/>
        </p:nvCxnSpPr>
        <p:spPr>
          <a:xfrm>
            <a:off x="446485" y="858741"/>
            <a:ext cx="8250900" cy="0"/>
          </a:xfrm>
          <a:prstGeom prst="straightConnector1">
            <a:avLst/>
          </a:prstGeom>
          <a:noFill/>
          <a:ln>
            <a:noFill/>
          </a:ln>
        </p:spPr>
      </p:cxnSp>
      <p:sp>
        <p:nvSpPr>
          <p:cNvPr id="350" name="Shape 350"/>
          <p:cNvSpPr txBox="1">
            <a:spLocks noGrp="1"/>
          </p:cNvSpPr>
          <p:nvPr>
            <p:ph type="body" idx="1"/>
          </p:nvPr>
        </p:nvSpPr>
        <p:spPr>
          <a:xfrm>
            <a:off x="2536031" y="1270222"/>
            <a:ext cx="4098900" cy="2316900"/>
          </a:xfrm>
          <a:prstGeom prst="rect">
            <a:avLst/>
          </a:prstGeom>
          <a:noFill/>
          <a:ln>
            <a:noFill/>
          </a:ln>
        </p:spPr>
        <p:txBody>
          <a:bodyPr spcFirstLastPara="1" wrap="square" lIns="68575" tIns="68575" rIns="68575" bIns="68575" anchor="ctr" anchorCtr="0"/>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00000"/>
              </a:lnSpc>
              <a:spcBef>
                <a:spcPts val="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2">
            <a:alphaModFix/>
          </a:blip>
          <a:srcRect/>
          <a:stretch/>
        </p:blipFill>
        <p:spPr>
          <a:xfrm>
            <a:off x="1965088" y="1096067"/>
            <a:ext cx="5152800" cy="3612300"/>
          </a:xfrm>
          <a:prstGeom prst="rect">
            <a:avLst/>
          </a:prstGeom>
          <a:noFill/>
          <a:ln>
            <a:noFill/>
          </a:ln>
        </p:spPr>
      </p:pic>
      <p:cxnSp>
        <p:nvCxnSpPr>
          <p:cNvPr id="353" name="Shape 353"/>
          <p:cNvCxnSpPr/>
          <p:nvPr/>
        </p:nvCxnSpPr>
        <p:spPr>
          <a:xfrm>
            <a:off x="446485" y="447261"/>
            <a:ext cx="8250900" cy="0"/>
          </a:xfrm>
          <a:prstGeom prst="straightConnector1">
            <a:avLst/>
          </a:prstGeom>
          <a:noFill/>
          <a:ln>
            <a:noFill/>
          </a:ln>
        </p:spPr>
      </p:cxnSp>
      <p:cxnSp>
        <p:nvCxnSpPr>
          <p:cNvPr id="354" name="Shape 354"/>
          <p:cNvCxnSpPr/>
          <p:nvPr/>
        </p:nvCxnSpPr>
        <p:spPr>
          <a:xfrm>
            <a:off x="446485" y="858741"/>
            <a:ext cx="8250900" cy="0"/>
          </a:xfrm>
          <a:prstGeom prst="straightConnector1">
            <a:avLst/>
          </a:prstGeom>
          <a:noFill/>
          <a:ln>
            <a:noFill/>
          </a:ln>
        </p:spPr>
      </p:cxnSp>
      <p:sp>
        <p:nvSpPr>
          <p:cNvPr id="355" name="Shape 355"/>
          <p:cNvSpPr txBox="1">
            <a:spLocks noGrp="1"/>
          </p:cNvSpPr>
          <p:nvPr>
            <p:ph type="body" idx="1"/>
          </p:nvPr>
        </p:nvSpPr>
        <p:spPr>
          <a:xfrm>
            <a:off x="2643188" y="1297057"/>
            <a:ext cx="3830700" cy="2388300"/>
          </a:xfrm>
          <a:prstGeom prst="rect">
            <a:avLst/>
          </a:prstGeom>
          <a:noFill/>
          <a:ln>
            <a:noFill/>
          </a:ln>
        </p:spPr>
        <p:txBody>
          <a:bodyPr spcFirstLastPara="1" wrap="square" lIns="68575" tIns="68575" rIns="68575" bIns="68575" anchor="ctr" anchorCtr="0"/>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00000"/>
              </a:lnSpc>
              <a:spcBef>
                <a:spcPts val="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356"/>
        <p:cNvGrpSpPr/>
        <p:nvPr/>
      </p:nvGrpSpPr>
      <p:grpSpPr>
        <a:xfrm>
          <a:off x="0" y="0"/>
          <a:ext cx="0" cy="0"/>
          <a:chOff x="0" y="0"/>
          <a:chExt cx="0" cy="0"/>
        </a:xfrm>
      </p:grpSpPr>
      <p:pic>
        <p:nvPicPr>
          <p:cNvPr id="357" name="Shape 357"/>
          <p:cNvPicPr preferRelativeResize="0"/>
          <p:nvPr/>
        </p:nvPicPr>
        <p:blipFill rotWithShape="1">
          <a:blip r:embed="rId2">
            <a:alphaModFix/>
          </a:blip>
          <a:srcRect/>
          <a:stretch/>
        </p:blipFill>
        <p:spPr>
          <a:xfrm>
            <a:off x="2205633" y="1064482"/>
            <a:ext cx="4813200" cy="3771300"/>
          </a:xfrm>
          <a:prstGeom prst="rect">
            <a:avLst/>
          </a:prstGeom>
          <a:noFill/>
          <a:ln>
            <a:noFill/>
          </a:ln>
        </p:spPr>
      </p:pic>
      <p:cxnSp>
        <p:nvCxnSpPr>
          <p:cNvPr id="358" name="Shape 358"/>
          <p:cNvCxnSpPr/>
          <p:nvPr/>
        </p:nvCxnSpPr>
        <p:spPr>
          <a:xfrm>
            <a:off x="446485" y="447261"/>
            <a:ext cx="8250900" cy="0"/>
          </a:xfrm>
          <a:prstGeom prst="straightConnector1">
            <a:avLst/>
          </a:prstGeom>
          <a:noFill/>
          <a:ln>
            <a:noFill/>
          </a:ln>
        </p:spPr>
      </p:cxnSp>
      <p:cxnSp>
        <p:nvCxnSpPr>
          <p:cNvPr id="359" name="Shape 359"/>
          <p:cNvCxnSpPr/>
          <p:nvPr/>
        </p:nvCxnSpPr>
        <p:spPr>
          <a:xfrm>
            <a:off x="446485" y="858741"/>
            <a:ext cx="8250900" cy="0"/>
          </a:xfrm>
          <a:prstGeom prst="straightConnector1">
            <a:avLst/>
          </a:prstGeom>
          <a:noFill/>
          <a:ln>
            <a:noFill/>
          </a:ln>
        </p:spPr>
      </p:cxnSp>
      <p:sp>
        <p:nvSpPr>
          <p:cNvPr id="360" name="Shape 360"/>
          <p:cNvSpPr txBox="1">
            <a:spLocks noGrp="1"/>
          </p:cNvSpPr>
          <p:nvPr>
            <p:ph type="body" idx="1"/>
          </p:nvPr>
        </p:nvSpPr>
        <p:spPr>
          <a:xfrm>
            <a:off x="2687837" y="1475962"/>
            <a:ext cx="3822000" cy="2880600"/>
          </a:xfrm>
          <a:prstGeom prst="rect">
            <a:avLst/>
          </a:prstGeom>
          <a:noFill/>
          <a:ln>
            <a:noFill/>
          </a:ln>
        </p:spPr>
        <p:txBody>
          <a:bodyPr spcFirstLastPara="1" wrap="square" lIns="68575" tIns="68575" rIns="68575" bIns="68575" anchor="ctr" anchorCtr="0"/>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00000"/>
              </a:lnSpc>
              <a:spcBef>
                <a:spcPts val="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361"/>
        <p:cNvGrpSpPr/>
        <p:nvPr/>
      </p:nvGrpSpPr>
      <p:grpSpPr>
        <a:xfrm>
          <a:off x="0" y="0"/>
          <a:ext cx="0" cy="0"/>
          <a:chOff x="0" y="0"/>
          <a:chExt cx="0" cy="0"/>
        </a:xfrm>
      </p:grpSpPr>
      <p:pic>
        <p:nvPicPr>
          <p:cNvPr id="362" name="Shape 362"/>
          <p:cNvPicPr preferRelativeResize="0"/>
          <p:nvPr/>
        </p:nvPicPr>
        <p:blipFill rotWithShape="1">
          <a:blip r:embed="rId2">
            <a:alphaModFix/>
          </a:blip>
          <a:srcRect/>
          <a:stretch/>
        </p:blipFill>
        <p:spPr>
          <a:xfrm>
            <a:off x="714375" y="925271"/>
            <a:ext cx="2843400" cy="4266900"/>
          </a:xfrm>
          <a:prstGeom prst="rect">
            <a:avLst/>
          </a:prstGeom>
          <a:noFill/>
          <a:ln>
            <a:noFill/>
          </a:ln>
        </p:spPr>
      </p:pic>
      <p:pic>
        <p:nvPicPr>
          <p:cNvPr id="363" name="Shape 363"/>
          <p:cNvPicPr preferRelativeResize="0"/>
          <p:nvPr/>
        </p:nvPicPr>
        <p:blipFill rotWithShape="1">
          <a:blip r:embed="rId3">
            <a:alphaModFix/>
          </a:blip>
          <a:srcRect/>
          <a:stretch/>
        </p:blipFill>
        <p:spPr>
          <a:xfrm>
            <a:off x="3286125" y="966085"/>
            <a:ext cx="2598600" cy="3884100"/>
          </a:xfrm>
          <a:prstGeom prst="rect">
            <a:avLst/>
          </a:prstGeom>
          <a:noFill/>
          <a:ln>
            <a:noFill/>
          </a:ln>
        </p:spPr>
      </p:pic>
      <p:pic>
        <p:nvPicPr>
          <p:cNvPr id="364" name="Shape 364"/>
          <p:cNvPicPr preferRelativeResize="0"/>
          <p:nvPr/>
        </p:nvPicPr>
        <p:blipFill rotWithShape="1">
          <a:blip r:embed="rId4">
            <a:alphaModFix/>
          </a:blip>
          <a:srcRect/>
          <a:stretch/>
        </p:blipFill>
        <p:spPr>
          <a:xfrm>
            <a:off x="5982890" y="957140"/>
            <a:ext cx="2098500" cy="3845400"/>
          </a:xfrm>
          <a:prstGeom prst="rect">
            <a:avLst/>
          </a:prstGeom>
          <a:noFill/>
          <a:ln>
            <a:noFill/>
          </a:ln>
        </p:spPr>
      </p:pic>
      <p:cxnSp>
        <p:nvCxnSpPr>
          <p:cNvPr id="365" name="Shape 365"/>
          <p:cNvCxnSpPr/>
          <p:nvPr/>
        </p:nvCxnSpPr>
        <p:spPr>
          <a:xfrm>
            <a:off x="446485" y="447261"/>
            <a:ext cx="8250900" cy="0"/>
          </a:xfrm>
          <a:prstGeom prst="straightConnector1">
            <a:avLst/>
          </a:prstGeom>
          <a:noFill/>
          <a:ln>
            <a:noFill/>
          </a:ln>
        </p:spPr>
      </p:cxnSp>
      <p:cxnSp>
        <p:nvCxnSpPr>
          <p:cNvPr id="366" name="Shape 366"/>
          <p:cNvCxnSpPr/>
          <p:nvPr/>
        </p:nvCxnSpPr>
        <p:spPr>
          <a:xfrm>
            <a:off x="446485" y="858741"/>
            <a:ext cx="8250900" cy="0"/>
          </a:xfrm>
          <a:prstGeom prst="straightConnector1">
            <a:avLst/>
          </a:prstGeom>
          <a:noFill/>
          <a:ln>
            <a:noFill/>
          </a:ln>
        </p:spPr>
      </p:cxnSp>
      <p:sp>
        <p:nvSpPr>
          <p:cNvPr id="367" name="Shape 367"/>
          <p:cNvSpPr/>
          <p:nvPr/>
        </p:nvSpPr>
        <p:spPr>
          <a:xfrm>
            <a:off x="3973712"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368" name="Shape 368"/>
          <p:cNvSpPr/>
          <p:nvPr/>
        </p:nvSpPr>
        <p:spPr>
          <a:xfrm>
            <a:off x="6456164"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369" name="Shape 369"/>
          <p:cNvSpPr txBox="1">
            <a:spLocks noGrp="1"/>
          </p:cNvSpPr>
          <p:nvPr>
            <p:ph type="body" idx="1"/>
          </p:nvPr>
        </p:nvSpPr>
        <p:spPr>
          <a:xfrm>
            <a:off x="1294805" y="1395455"/>
            <a:ext cx="1625100" cy="2790900"/>
          </a:xfrm>
          <a:prstGeom prst="rect">
            <a:avLst/>
          </a:prstGeom>
          <a:noFill/>
          <a:ln>
            <a:noFill/>
          </a:ln>
        </p:spPr>
        <p:txBody>
          <a:bodyPr spcFirstLastPara="1" wrap="square" lIns="68575" tIns="68575" rIns="68575" bIns="68575" anchor="ctr" anchorCtr="0"/>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00000"/>
              </a:lnSpc>
              <a:spcBef>
                <a:spcPts val="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320275" y="517576"/>
            <a:ext cx="8407500" cy="459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72" name="Shape 372"/>
          <p:cNvSpPr/>
          <p:nvPr/>
        </p:nvSpPr>
        <p:spPr>
          <a:xfrm>
            <a:off x="472300" y="1081900"/>
            <a:ext cx="1287600" cy="1287600"/>
          </a:xfrm>
          <a:prstGeom prst="rect">
            <a:avLst/>
          </a:prstGeom>
          <a:solidFill>
            <a:srgbClr val="0000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BLACK</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373" name="Shape 373"/>
          <p:cNvSpPr/>
          <p:nvPr/>
        </p:nvSpPr>
        <p:spPr>
          <a:xfrm>
            <a:off x="1892800" y="1081900"/>
            <a:ext cx="1287600" cy="1287600"/>
          </a:xfrm>
          <a:prstGeom prst="rect">
            <a:avLst/>
          </a:prstGeom>
          <a:solidFill>
            <a:srgbClr val="FFFFFF"/>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WHITE</a:t>
            </a:r>
            <a:endParaRPr sz="1100"/>
          </a:p>
          <a:p>
            <a:pPr marL="0" marR="0" lvl="0" indent="0" algn="l" rtl="0">
              <a:lnSpc>
                <a:spcPct val="100000"/>
              </a:lnSpc>
              <a:spcBef>
                <a:spcPts val="0"/>
              </a:spcBef>
              <a:spcAft>
                <a:spcPts val="0"/>
              </a:spcAft>
              <a:buClr>
                <a:srgbClr val="000000"/>
              </a:buClr>
              <a:buFont typeface="Georgia"/>
              <a:buNone/>
            </a:pPr>
            <a:r>
              <a:rPr lang="en" sz="10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CMYK 0/0/0/0</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RGB 255/255/255</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HEX FFFFFF</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PMS -</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374" name="Shape 374"/>
          <p:cNvSpPr/>
          <p:nvPr/>
        </p:nvSpPr>
        <p:spPr>
          <a:xfrm>
            <a:off x="3313300" y="1081900"/>
            <a:ext cx="1287600" cy="1287600"/>
          </a:xfrm>
          <a:prstGeom prst="rect">
            <a:avLst/>
          </a:prstGeom>
          <a:solidFill>
            <a:srgbClr val="E51B24"/>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RED</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375" name="Shape 375"/>
          <p:cNvSpPr/>
          <p:nvPr/>
        </p:nvSpPr>
        <p:spPr>
          <a:xfrm>
            <a:off x="472300" y="2473625"/>
            <a:ext cx="1002900" cy="1002900"/>
          </a:xfrm>
          <a:prstGeom prst="rect">
            <a:avLst/>
          </a:prstGeom>
          <a:solidFill>
            <a:srgbClr val="FFDB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YELLOW</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376" name="Shape 376"/>
          <p:cNvSpPr/>
          <p:nvPr/>
        </p:nvSpPr>
        <p:spPr>
          <a:xfrm>
            <a:off x="1596238" y="2473625"/>
            <a:ext cx="1002900" cy="1002900"/>
          </a:xfrm>
          <a:prstGeom prst="rect">
            <a:avLst/>
          </a:prstGeom>
          <a:solidFill>
            <a:srgbClr val="85E8D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MINT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85e8da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377" name="Shape 377"/>
          <p:cNvSpPr/>
          <p:nvPr/>
        </p:nvSpPr>
        <p:spPr>
          <a:xfrm>
            <a:off x="2720175" y="2473625"/>
            <a:ext cx="1002900" cy="1002900"/>
          </a:xfrm>
          <a:prstGeom prst="rect">
            <a:avLst/>
          </a:prstGeom>
          <a:solidFill>
            <a:srgbClr val="1ECAC7"/>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TEAL</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1ecac7</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378" name="Shape 378"/>
          <p:cNvSpPr/>
          <p:nvPr/>
        </p:nvSpPr>
        <p:spPr>
          <a:xfrm>
            <a:off x="472312" y="3597100"/>
            <a:ext cx="1002900" cy="1002900"/>
          </a:xfrm>
          <a:prstGeom prst="rect">
            <a:avLst/>
          </a:prstGeom>
          <a:solidFill>
            <a:srgbClr val="FFAEC2"/>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PINK</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ffaec2</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379" name="Shape 379"/>
          <p:cNvSpPr/>
          <p:nvPr/>
        </p:nvSpPr>
        <p:spPr>
          <a:xfrm>
            <a:off x="1596250" y="3597100"/>
            <a:ext cx="1002900" cy="1002900"/>
          </a:xfrm>
          <a:prstGeom prst="rect">
            <a:avLst/>
          </a:prstGeom>
          <a:solidFill>
            <a:srgbClr val="EAEAE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LIGHT GREY</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eaeaea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380" name="Shape 380"/>
          <p:cNvSpPr/>
          <p:nvPr/>
        </p:nvSpPr>
        <p:spPr>
          <a:xfrm>
            <a:off x="3844112" y="2473625"/>
            <a:ext cx="1002900" cy="1002900"/>
          </a:xfrm>
          <a:prstGeom prst="rect">
            <a:avLst/>
          </a:prstGeom>
          <a:solidFill>
            <a:srgbClr val="7A174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BURGUNDY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7a1743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381" name="Shape 381"/>
          <p:cNvSpPr/>
          <p:nvPr/>
        </p:nvSpPr>
        <p:spPr>
          <a:xfrm>
            <a:off x="2720187" y="3597100"/>
            <a:ext cx="1002900" cy="1002900"/>
          </a:xfrm>
          <a:prstGeom prst="rect">
            <a:avLst/>
          </a:prstGeom>
          <a:solidFill>
            <a:srgbClr val="33333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DARK GREY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333333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grpSp>
        <p:nvGrpSpPr>
          <p:cNvPr id="382" name="Shape 382"/>
          <p:cNvGrpSpPr/>
          <p:nvPr/>
        </p:nvGrpSpPr>
        <p:grpSpPr>
          <a:xfrm>
            <a:off x="6194126" y="1158101"/>
            <a:ext cx="1839645" cy="1910613"/>
            <a:chOff x="1020750" y="2355030"/>
            <a:chExt cx="1839645" cy="1910613"/>
          </a:xfrm>
        </p:grpSpPr>
        <p:sp>
          <p:nvSpPr>
            <p:cNvPr id="383" name="Shape 383"/>
            <p:cNvSpPr/>
            <p:nvPr/>
          </p:nvSpPr>
          <p:spPr>
            <a:xfrm>
              <a:off x="1020750" y="2355030"/>
              <a:ext cx="1822500" cy="1902000"/>
            </a:xfrm>
            <a:prstGeom prst="rect">
              <a:avLst/>
            </a:prstGeom>
            <a:solidFill>
              <a:srgbClr val="FFDB00"/>
            </a:solid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INSERT TERM</a:t>
              </a:r>
              <a:endParaRPr sz="1100"/>
            </a:p>
            <a:p>
              <a:pPr marL="0" marR="0" lvl="0" indent="0" algn="l" rtl="0">
                <a:lnSpc>
                  <a:spcPct val="115000"/>
                </a:lnSpc>
                <a:spcBef>
                  <a:spcPts val="0"/>
                </a:spcBef>
                <a:spcAft>
                  <a:spcPts val="0"/>
                </a:spcAft>
                <a:buClr>
                  <a:schemeClr val="dk1"/>
                </a:buClr>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 sz="1400" b="0" i="0" u="none" strike="noStrike" cap="none">
                  <a:solidFill>
                    <a:srgbClr val="000000"/>
                  </a:solidFill>
                  <a:latin typeface="Georgia"/>
                  <a:ea typeface="Georgia"/>
                  <a:cs typeface="Georgia"/>
                  <a:sym typeface="Georgia"/>
                </a:rPr>
                <a:t>Ipsum dolor sit amet...</a:t>
              </a:r>
              <a:endParaRPr sz="1100"/>
            </a:p>
            <a:p>
              <a:pPr marL="0" marR="0" lvl="0" indent="0" algn="l" rtl="0">
                <a:lnSpc>
                  <a:spcPct val="115000"/>
                </a:lnSpc>
                <a:spcBef>
                  <a:spcPts val="0"/>
                </a:spcBef>
                <a:spcAft>
                  <a:spcPts val="0"/>
                </a:spcAft>
                <a:buClr>
                  <a:schemeClr val="dk1"/>
                </a:buClr>
                <a:buFont typeface="Calibri"/>
                <a:buNone/>
              </a:pPr>
              <a:endParaRPr sz="1400" b="0" i="0" u="none" strike="noStrike" cap="none">
                <a:solidFill>
                  <a:srgbClr val="000000"/>
                </a:solidFill>
                <a:latin typeface="Georgia"/>
                <a:ea typeface="Georgia"/>
                <a:cs typeface="Georgia"/>
                <a:sym typeface="Georgia"/>
              </a:endParaRPr>
            </a:p>
          </p:txBody>
        </p:sp>
        <p:grpSp>
          <p:nvGrpSpPr>
            <p:cNvPr id="384" name="Shape 384"/>
            <p:cNvGrpSpPr/>
            <p:nvPr/>
          </p:nvGrpSpPr>
          <p:grpSpPr>
            <a:xfrm>
              <a:off x="2584713" y="3989961"/>
              <a:ext cx="275682" cy="275682"/>
              <a:chOff x="2893512" y="3993856"/>
              <a:chExt cx="275682" cy="275682"/>
            </a:xfrm>
          </p:grpSpPr>
          <p:sp>
            <p:nvSpPr>
              <p:cNvPr id="385" name="Shape 385"/>
              <p:cNvSpPr/>
              <p:nvPr/>
            </p:nvSpPr>
            <p:spPr>
              <a:xfrm rot="-5400000">
                <a:off x="2893512" y="3999838"/>
                <a:ext cx="269700" cy="269700"/>
              </a:xfrm>
              <a:prstGeom prst="rtTriangle">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86" name="Shape 386"/>
              <p:cNvSpPr/>
              <p:nvPr/>
            </p:nvSpPr>
            <p:spPr>
              <a:xfrm rot="5400000">
                <a:off x="2899494" y="3993856"/>
                <a:ext cx="269700" cy="269700"/>
              </a:xfrm>
              <a:prstGeom prst="rtTriangle">
                <a:avLst/>
              </a:prstGeom>
              <a:solidFill>
                <a:srgbClr val="FFFFFF">
                  <a:alpha val="505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grpSp>
      <p:grpSp>
        <p:nvGrpSpPr>
          <p:cNvPr id="387" name="Shape 387"/>
          <p:cNvGrpSpPr/>
          <p:nvPr/>
        </p:nvGrpSpPr>
        <p:grpSpPr>
          <a:xfrm>
            <a:off x="5891750" y="3157975"/>
            <a:ext cx="2444400" cy="1518224"/>
            <a:chOff x="5540475" y="1141525"/>
            <a:chExt cx="2444400" cy="1518224"/>
          </a:xfrm>
        </p:grpSpPr>
        <p:sp>
          <p:nvSpPr>
            <p:cNvPr id="388" name="Shape 388"/>
            <p:cNvSpPr/>
            <p:nvPr/>
          </p:nvSpPr>
          <p:spPr>
            <a:xfrm>
              <a:off x="5540475" y="1141525"/>
              <a:ext cx="2444400" cy="1324200"/>
            </a:xfrm>
            <a:prstGeom prst="roundRect">
              <a:avLst>
                <a:gd name="adj" fmla="val 16667"/>
              </a:avLst>
            </a:prstGeom>
            <a:solidFill>
              <a:srgbClr val="E51B24"/>
            </a:solid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FFF"/>
                </a:buClr>
                <a:buFont typeface="Georgia"/>
                <a:buNone/>
              </a:pPr>
              <a:r>
                <a:rPr lang="en" sz="1200" b="0" i="0" u="none" strike="noStrike" cap="none">
                  <a:solidFill>
                    <a:srgbClr val="FFFFFF"/>
                  </a:solidFill>
                  <a:latin typeface="Georgia"/>
                  <a:ea typeface="Georgia"/>
                  <a:cs typeface="Georgia"/>
                  <a:sym typeface="Georgia"/>
                </a:rPr>
                <a:t>Ipsum dolor sit amet...</a:t>
              </a:r>
              <a:endParaRPr sz="1100"/>
            </a:p>
          </p:txBody>
        </p:sp>
        <p:sp>
          <p:nvSpPr>
            <p:cNvPr id="389" name="Shape 389"/>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390"/>
        <p:cNvGrpSpPr/>
        <p:nvPr/>
      </p:nvGrpSpPr>
      <p:grpSpPr>
        <a:xfrm>
          <a:off x="0" y="0"/>
          <a:ext cx="0" cy="0"/>
          <a:chOff x="0" y="0"/>
          <a:chExt cx="0" cy="0"/>
        </a:xfrm>
      </p:grpSpPr>
      <p:cxnSp>
        <p:nvCxnSpPr>
          <p:cNvPr id="391" name="Shape 391"/>
          <p:cNvCxnSpPr/>
          <p:nvPr/>
        </p:nvCxnSpPr>
        <p:spPr>
          <a:xfrm>
            <a:off x="446485" y="447261"/>
            <a:ext cx="8250900" cy="0"/>
          </a:xfrm>
          <a:prstGeom prst="straightConnector1">
            <a:avLst/>
          </a:prstGeom>
          <a:noFill/>
          <a:ln>
            <a:noFill/>
          </a:ln>
        </p:spPr>
      </p:cxnSp>
      <p:cxnSp>
        <p:nvCxnSpPr>
          <p:cNvPr id="392" name="Shape 392"/>
          <p:cNvCxnSpPr/>
          <p:nvPr/>
        </p:nvCxnSpPr>
        <p:spPr>
          <a:xfrm>
            <a:off x="446485" y="858741"/>
            <a:ext cx="8250900" cy="0"/>
          </a:xfrm>
          <a:prstGeom prst="straightConnector1">
            <a:avLst/>
          </a:prstGeom>
          <a:noFill/>
          <a:ln>
            <a:noFill/>
          </a:ln>
        </p:spPr>
      </p:cxnSp>
      <p:grpSp>
        <p:nvGrpSpPr>
          <p:cNvPr id="393" name="Shape 393"/>
          <p:cNvGrpSpPr/>
          <p:nvPr/>
        </p:nvGrpSpPr>
        <p:grpSpPr>
          <a:xfrm>
            <a:off x="446486" y="1288112"/>
            <a:ext cx="892867" cy="894391"/>
            <a:chOff x="0" y="0"/>
            <a:chExt cx="1269900" cy="1269900"/>
          </a:xfrm>
        </p:grpSpPr>
        <p:pic>
          <p:nvPicPr>
            <p:cNvPr id="394" name="Shape 394"/>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395" name="Shape 395"/>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100"/>
            </a:p>
          </p:txBody>
        </p:sp>
      </p:grpSp>
      <p:grpSp>
        <p:nvGrpSpPr>
          <p:cNvPr id="396" name="Shape 396"/>
          <p:cNvGrpSpPr/>
          <p:nvPr/>
        </p:nvGrpSpPr>
        <p:grpSpPr>
          <a:xfrm>
            <a:off x="1518048" y="1288112"/>
            <a:ext cx="892867" cy="894391"/>
            <a:chOff x="0" y="0"/>
            <a:chExt cx="1269900" cy="1269900"/>
          </a:xfrm>
        </p:grpSpPr>
        <p:pic>
          <p:nvPicPr>
            <p:cNvPr id="397" name="Shape 397"/>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398" name="Shape 398"/>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399" name="Shape 399"/>
          <p:cNvGrpSpPr/>
          <p:nvPr/>
        </p:nvGrpSpPr>
        <p:grpSpPr>
          <a:xfrm>
            <a:off x="446486" y="2352593"/>
            <a:ext cx="892867" cy="894391"/>
            <a:chOff x="0" y="0"/>
            <a:chExt cx="1269900" cy="1269900"/>
          </a:xfrm>
        </p:grpSpPr>
        <p:pic>
          <p:nvPicPr>
            <p:cNvPr id="400" name="Shape 400"/>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401" name="Shape 40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402" name="Shape 402"/>
          <p:cNvGrpSpPr/>
          <p:nvPr/>
        </p:nvGrpSpPr>
        <p:grpSpPr>
          <a:xfrm>
            <a:off x="1518048" y="2352593"/>
            <a:ext cx="892867" cy="894391"/>
            <a:chOff x="0" y="0"/>
            <a:chExt cx="1269900" cy="1269900"/>
          </a:xfrm>
        </p:grpSpPr>
        <p:pic>
          <p:nvPicPr>
            <p:cNvPr id="403" name="Shape 403"/>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404" name="Shape 40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405" name="Shape 405"/>
          <p:cNvGrpSpPr/>
          <p:nvPr/>
        </p:nvGrpSpPr>
        <p:grpSpPr>
          <a:xfrm>
            <a:off x="446486" y="3434965"/>
            <a:ext cx="892867" cy="894391"/>
            <a:chOff x="0" y="0"/>
            <a:chExt cx="1269900" cy="1269900"/>
          </a:xfrm>
        </p:grpSpPr>
        <p:pic>
          <p:nvPicPr>
            <p:cNvPr id="406" name="Shape 406"/>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407" name="Shape 40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408" name="Shape 408"/>
          <p:cNvGrpSpPr/>
          <p:nvPr/>
        </p:nvGrpSpPr>
        <p:grpSpPr>
          <a:xfrm>
            <a:off x="1518048" y="3434965"/>
            <a:ext cx="892867" cy="894391"/>
            <a:chOff x="0" y="0"/>
            <a:chExt cx="1269900" cy="1269900"/>
          </a:xfrm>
        </p:grpSpPr>
        <p:pic>
          <p:nvPicPr>
            <p:cNvPr id="409" name="Shape 409"/>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410" name="Shape 410"/>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sp>
        <p:nvSpPr>
          <p:cNvPr id="411" name="Shape 411"/>
          <p:cNvSpPr/>
          <p:nvPr/>
        </p:nvSpPr>
        <p:spPr>
          <a:xfrm>
            <a:off x="6181018" y="1288112"/>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100"/>
          </a:p>
        </p:txBody>
      </p:sp>
      <p:grpSp>
        <p:nvGrpSpPr>
          <p:cNvPr id="412" name="Shape 412"/>
          <p:cNvGrpSpPr/>
          <p:nvPr/>
        </p:nvGrpSpPr>
        <p:grpSpPr>
          <a:xfrm>
            <a:off x="2848570" y="1288111"/>
            <a:ext cx="1428629" cy="1431067"/>
            <a:chOff x="0" y="0"/>
            <a:chExt cx="2031900" cy="2031900"/>
          </a:xfrm>
        </p:grpSpPr>
        <p:pic>
          <p:nvPicPr>
            <p:cNvPr id="413" name="Shape 413"/>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414" name="Shape 414"/>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100"/>
            </a:p>
          </p:txBody>
        </p:sp>
        <p:sp>
          <p:nvSpPr>
            <p:cNvPr id="415" name="Shape 415"/>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416" name="Shape 416"/>
          <p:cNvGrpSpPr/>
          <p:nvPr/>
        </p:nvGrpSpPr>
        <p:grpSpPr>
          <a:xfrm>
            <a:off x="4473773" y="1288111"/>
            <a:ext cx="1428629" cy="1431067"/>
            <a:chOff x="0" y="0"/>
            <a:chExt cx="2031900" cy="2031900"/>
          </a:xfrm>
        </p:grpSpPr>
        <p:pic>
          <p:nvPicPr>
            <p:cNvPr id="417" name="Shape 417"/>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418" name="Shape 418"/>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419" name="Shape 419"/>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420" name="Shape 420"/>
          <p:cNvGrpSpPr/>
          <p:nvPr/>
        </p:nvGrpSpPr>
        <p:grpSpPr>
          <a:xfrm>
            <a:off x="2848570" y="2898249"/>
            <a:ext cx="1428629" cy="1431067"/>
            <a:chOff x="0" y="0"/>
            <a:chExt cx="2031900" cy="2031900"/>
          </a:xfrm>
        </p:grpSpPr>
        <p:pic>
          <p:nvPicPr>
            <p:cNvPr id="421" name="Shape 421"/>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422" name="Shape 422"/>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423" name="Shape 423"/>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424" name="Shape 424"/>
          <p:cNvGrpSpPr/>
          <p:nvPr/>
        </p:nvGrpSpPr>
        <p:grpSpPr>
          <a:xfrm>
            <a:off x="4473773" y="2898249"/>
            <a:ext cx="1428629" cy="1431067"/>
            <a:chOff x="0" y="0"/>
            <a:chExt cx="2031900" cy="2031900"/>
          </a:xfrm>
        </p:grpSpPr>
        <p:pic>
          <p:nvPicPr>
            <p:cNvPr id="425" name="Shape 425"/>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426" name="Shape 426"/>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427" name="Shape 427"/>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428" name="Shape 428"/>
          <p:cNvSpPr/>
          <p:nvPr/>
        </p:nvSpPr>
        <p:spPr>
          <a:xfrm>
            <a:off x="6286525" y="2927943"/>
            <a:ext cx="23424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a:t>
            </a:r>
            <a:endParaRPr sz="1100"/>
          </a:p>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100"/>
          </a:p>
        </p:txBody>
      </p:sp>
    </p:spTree>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59" name="Shape 659"/>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660"/>
        <p:cNvGrpSpPr/>
        <p:nvPr/>
      </p:nvGrpSpPr>
      <p:grpSpPr>
        <a:xfrm>
          <a:off x="0" y="0"/>
          <a:ext cx="0" cy="0"/>
          <a:chOff x="0" y="0"/>
          <a:chExt cx="0" cy="0"/>
        </a:xfrm>
      </p:grpSpPr>
      <p:cxnSp>
        <p:nvCxnSpPr>
          <p:cNvPr id="661" name="Shape 661"/>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662" name="Shape 662"/>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663" name="Shape 663"/>
          <p:cNvPicPr preferRelativeResize="0"/>
          <p:nvPr/>
        </p:nvPicPr>
        <p:blipFill rotWithShape="1">
          <a:blip r:embed="rId2">
            <a:alphaModFix/>
          </a:blip>
          <a:srcRect/>
          <a:stretch/>
        </p:blipFill>
        <p:spPr>
          <a:xfrm>
            <a:off x="446484" y="536713"/>
            <a:ext cx="1991100" cy="214800"/>
          </a:xfrm>
          <a:prstGeom prst="rect">
            <a:avLst/>
          </a:prstGeom>
          <a:noFill/>
          <a:ln>
            <a:noFill/>
          </a:ln>
        </p:spPr>
      </p:pic>
      <p:pic>
        <p:nvPicPr>
          <p:cNvPr id="664" name="Shape 664"/>
          <p:cNvPicPr preferRelativeResize="0"/>
          <p:nvPr/>
        </p:nvPicPr>
        <p:blipFill rotWithShape="1">
          <a:blip r:embed="rId2">
            <a:alphaModFix/>
          </a:blip>
          <a:srcRect r="88028" b="-21432"/>
          <a:stretch/>
        </p:blipFill>
        <p:spPr>
          <a:xfrm>
            <a:off x="8471510" y="4806670"/>
            <a:ext cx="238500" cy="260700"/>
          </a:xfrm>
          <a:prstGeom prst="rect">
            <a:avLst/>
          </a:prstGeom>
          <a:noFill/>
          <a:ln>
            <a:noFill/>
          </a:ln>
        </p:spPr>
      </p:pic>
      <p:sp>
        <p:nvSpPr>
          <p:cNvPr id="665" name="Shape 665"/>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000"/>
          </a:p>
        </p:txBody>
      </p:sp>
      <p:cxnSp>
        <p:nvCxnSpPr>
          <p:cNvPr id="666" name="Shape 666"/>
          <p:cNvCxnSpPr/>
          <p:nvPr/>
        </p:nvCxnSpPr>
        <p:spPr>
          <a:xfrm>
            <a:off x="368200" y="4736806"/>
            <a:ext cx="83118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72" name="Shape 672"/>
          <p:cNvSpPr txBox="1">
            <a:spLocks noGrp="1"/>
          </p:cNvSpPr>
          <p:nvPr>
            <p:ph type="subTitle" idx="1"/>
          </p:nvPr>
        </p:nvSpPr>
        <p:spPr>
          <a:xfrm>
            <a:off x="320275" y="941001"/>
            <a:ext cx="8362200" cy="3775500"/>
          </a:xfrm>
          <a:prstGeom prst="rect">
            <a:avLst/>
          </a:prstGeom>
          <a:noFill/>
          <a:ln>
            <a:noFill/>
          </a:ln>
        </p:spPr>
        <p:txBody>
          <a:bodyPr spcFirstLastPara="1" wrap="square" lIns="64325" tIns="64325" rIns="64325" bIns="64325" anchor="t" anchorCtr="0"/>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469900" marR="0" lvl="1"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2pPr>
            <a:lvl3pPr marL="787400" marR="0" lvl="2"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3pPr>
            <a:lvl4pPr marL="1104900" marR="0" lvl="3"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4pPr>
            <a:lvl5pPr marL="1435100" marR="0" lvl="4"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5pPr>
            <a:lvl6pPr marL="1866900" marR="0" lvl="5"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2120900" marR="0" lvl="6"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2362200" marR="0" lvl="7" indent="-508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2616200" marR="0" lvl="8"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673"/>
        <p:cNvGrpSpPr/>
        <p:nvPr/>
      </p:nvGrpSpPr>
      <p:grpSpPr>
        <a:xfrm>
          <a:off x="0" y="0"/>
          <a:ext cx="0" cy="0"/>
          <a:chOff x="0" y="0"/>
          <a:chExt cx="0" cy="0"/>
        </a:xfrm>
      </p:grpSpPr>
      <p:sp>
        <p:nvSpPr>
          <p:cNvPr id="674" name="Shape 674"/>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75" name="Shape 675"/>
          <p:cNvSpPr txBox="1">
            <a:spLocks noGrp="1"/>
          </p:cNvSpPr>
          <p:nvPr>
            <p:ph type="body" idx="1"/>
          </p:nvPr>
        </p:nvSpPr>
        <p:spPr>
          <a:xfrm>
            <a:off x="204164" y="939200"/>
            <a:ext cx="8491200" cy="3797700"/>
          </a:xfrm>
          <a:prstGeom prst="rect">
            <a:avLst/>
          </a:prstGeom>
          <a:noFill/>
          <a:ln>
            <a:noFill/>
          </a:ln>
        </p:spPr>
        <p:txBody>
          <a:bodyPr spcFirstLastPara="1" wrap="square" lIns="64325" tIns="64325" rIns="64325" bIns="64325" anchor="t" anchorCtr="0"/>
          <a:lstStyle>
            <a:lvl1pPr marL="457200" marR="0" lvl="0" indent="-342900" algn="l" rtl="0">
              <a:lnSpc>
                <a:spcPct val="115000"/>
              </a:lnSpc>
              <a:spcBef>
                <a:spcPts val="600"/>
              </a:spcBef>
              <a:spcAft>
                <a:spcPts val="0"/>
              </a:spcAft>
              <a:buClr>
                <a:srgbClr val="000000"/>
              </a:buClr>
              <a:buSzPts val="1800"/>
              <a:buFont typeface="Georgia"/>
              <a:buChar char="▸"/>
              <a:defRPr sz="1800" b="0" i="0" u="none" strike="noStrike" cap="none">
                <a:solidFill>
                  <a:srgbClr val="000000"/>
                </a:solidFill>
                <a:latin typeface="Helvetica Neue"/>
                <a:ea typeface="Helvetica Neue"/>
                <a:cs typeface="Helvetica Neue"/>
                <a:sym typeface="Helvetica Neue"/>
              </a:defRPr>
            </a:lvl1pPr>
            <a:lvl2pPr marL="914400" marR="0" lvl="1"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2pPr>
            <a:lvl3pPr marL="1371600" marR="0" lvl="2"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3pPr>
            <a:lvl4pPr marL="1828800" marR="0" lvl="3"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4pPr>
            <a:lvl5pPr marL="2286000" marR="0" lvl="4"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5pPr>
            <a:lvl6pPr marL="2743200" marR="0" lvl="5"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6pPr>
            <a:lvl7pPr marL="3200400" marR="0" lvl="6"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7pPr>
            <a:lvl8pPr marL="3657600" marR="0" lvl="7"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8pPr>
            <a:lvl9pPr marL="4114800" marR="0" lvl="8"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676"/>
        <p:cNvGrpSpPr/>
        <p:nvPr/>
      </p:nvGrpSpPr>
      <p:grpSpPr>
        <a:xfrm>
          <a:off x="0" y="0"/>
          <a:ext cx="0" cy="0"/>
          <a:chOff x="0" y="0"/>
          <a:chExt cx="0" cy="0"/>
        </a:xfrm>
      </p:grpSpPr>
      <p:cxnSp>
        <p:nvCxnSpPr>
          <p:cNvPr id="677" name="Shape 677"/>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678" name="Shape 678"/>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81" name="Shape 681"/>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682"/>
        <p:cNvGrpSpPr/>
        <p:nvPr/>
      </p:nvGrpSpPr>
      <p:grpSpPr>
        <a:xfrm>
          <a:off x="0" y="0"/>
          <a:ext cx="0" cy="0"/>
          <a:chOff x="0" y="0"/>
          <a:chExt cx="0" cy="0"/>
        </a:xfrm>
      </p:grpSpPr>
      <p:cxnSp>
        <p:nvCxnSpPr>
          <p:cNvPr id="683" name="Shape 683"/>
          <p:cNvCxnSpPr/>
          <p:nvPr/>
        </p:nvCxnSpPr>
        <p:spPr>
          <a:xfrm>
            <a:off x="446484" y="447261"/>
            <a:ext cx="8250900" cy="0"/>
          </a:xfrm>
          <a:prstGeom prst="straightConnector1">
            <a:avLst/>
          </a:prstGeom>
          <a:noFill/>
          <a:ln>
            <a:noFill/>
          </a:ln>
        </p:spPr>
      </p:cxnSp>
      <p:cxnSp>
        <p:nvCxnSpPr>
          <p:cNvPr id="684" name="Shape 684"/>
          <p:cNvCxnSpPr/>
          <p:nvPr/>
        </p:nvCxnSpPr>
        <p:spPr>
          <a:xfrm>
            <a:off x="446484" y="858741"/>
            <a:ext cx="8250900" cy="0"/>
          </a:xfrm>
          <a:prstGeom prst="straightConnector1">
            <a:avLst/>
          </a:prstGeom>
          <a:noFill/>
          <a:ln>
            <a:noFill/>
          </a:ln>
        </p:spPr>
      </p:cxnSp>
      <p:cxnSp>
        <p:nvCxnSpPr>
          <p:cNvPr id="685" name="Shape 685"/>
          <p:cNvCxnSpPr/>
          <p:nvPr/>
        </p:nvCxnSpPr>
        <p:spPr>
          <a:xfrm rot="10800000" flipH="1">
            <a:off x="446484" y="1958702"/>
            <a:ext cx="2626200" cy="300"/>
          </a:xfrm>
          <a:prstGeom prst="straightConnector1">
            <a:avLst/>
          </a:prstGeom>
          <a:noFill/>
          <a:ln>
            <a:noFill/>
          </a:ln>
        </p:spPr>
      </p:cxnSp>
      <p:cxnSp>
        <p:nvCxnSpPr>
          <p:cNvPr id="686" name="Shape 686"/>
          <p:cNvCxnSpPr/>
          <p:nvPr/>
        </p:nvCxnSpPr>
        <p:spPr>
          <a:xfrm rot="10800000" flipH="1">
            <a:off x="3250406" y="1958702"/>
            <a:ext cx="5444100" cy="300"/>
          </a:xfrm>
          <a:prstGeom prst="straightConnector1">
            <a:avLst/>
          </a:prstGeom>
          <a:noFill/>
          <a:ln>
            <a:noFill/>
          </a:ln>
        </p:spPr>
      </p:cxnSp>
      <p:cxnSp>
        <p:nvCxnSpPr>
          <p:cNvPr id="687" name="Shape 687"/>
          <p:cNvCxnSpPr/>
          <p:nvPr/>
        </p:nvCxnSpPr>
        <p:spPr>
          <a:xfrm rot="10800000" flipH="1">
            <a:off x="446484" y="4051883"/>
            <a:ext cx="2626200" cy="300"/>
          </a:xfrm>
          <a:prstGeom prst="straightConnector1">
            <a:avLst/>
          </a:prstGeom>
          <a:noFill/>
          <a:ln>
            <a:noFill/>
          </a:ln>
        </p:spPr>
      </p:cxnSp>
      <p:cxnSp>
        <p:nvCxnSpPr>
          <p:cNvPr id="688" name="Shape 688"/>
          <p:cNvCxnSpPr/>
          <p:nvPr/>
        </p:nvCxnSpPr>
        <p:spPr>
          <a:xfrm>
            <a:off x="3259336" y="4052183"/>
            <a:ext cx="5436600" cy="0"/>
          </a:xfrm>
          <a:prstGeom prst="straightConnector1">
            <a:avLst/>
          </a:prstGeom>
          <a:noFill/>
          <a:ln>
            <a:noFill/>
          </a:ln>
        </p:spPr>
      </p:cxnSp>
      <p:sp>
        <p:nvSpPr>
          <p:cNvPr id="689" name="Shape 689"/>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690" name="Shape 690"/>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691" name="Shape 691"/>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692" name="Shape 692"/>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693"/>
        <p:cNvGrpSpPr/>
        <p:nvPr/>
      </p:nvGrpSpPr>
      <p:grpSpPr>
        <a:xfrm>
          <a:off x="0" y="0"/>
          <a:ext cx="0" cy="0"/>
          <a:chOff x="0" y="0"/>
          <a:chExt cx="0" cy="0"/>
        </a:xfrm>
      </p:grpSpPr>
      <p:cxnSp>
        <p:nvCxnSpPr>
          <p:cNvPr id="694" name="Shape 694"/>
          <p:cNvCxnSpPr/>
          <p:nvPr/>
        </p:nvCxnSpPr>
        <p:spPr>
          <a:xfrm>
            <a:off x="446484" y="447261"/>
            <a:ext cx="8250900" cy="0"/>
          </a:xfrm>
          <a:prstGeom prst="straightConnector1">
            <a:avLst/>
          </a:prstGeom>
          <a:noFill/>
          <a:ln>
            <a:noFill/>
          </a:ln>
        </p:spPr>
      </p:cxnSp>
      <p:cxnSp>
        <p:nvCxnSpPr>
          <p:cNvPr id="695" name="Shape 695"/>
          <p:cNvCxnSpPr/>
          <p:nvPr/>
        </p:nvCxnSpPr>
        <p:spPr>
          <a:xfrm>
            <a:off x="446484" y="858741"/>
            <a:ext cx="8250900" cy="0"/>
          </a:xfrm>
          <a:prstGeom prst="straightConnector1">
            <a:avLst/>
          </a:prstGeom>
          <a:noFill/>
          <a:ln>
            <a:noFill/>
          </a:ln>
        </p:spPr>
      </p:cxnSp>
      <p:cxnSp>
        <p:nvCxnSpPr>
          <p:cNvPr id="696" name="Shape 696"/>
          <p:cNvCxnSpPr/>
          <p:nvPr/>
        </p:nvCxnSpPr>
        <p:spPr>
          <a:xfrm rot="10800000" flipH="1">
            <a:off x="6063258" y="1958702"/>
            <a:ext cx="2626200" cy="300"/>
          </a:xfrm>
          <a:prstGeom prst="straightConnector1">
            <a:avLst/>
          </a:prstGeom>
          <a:noFill/>
          <a:ln>
            <a:noFill/>
          </a:ln>
        </p:spPr>
      </p:cxnSp>
      <p:cxnSp>
        <p:nvCxnSpPr>
          <p:cNvPr id="697" name="Shape 697"/>
          <p:cNvCxnSpPr/>
          <p:nvPr/>
        </p:nvCxnSpPr>
        <p:spPr>
          <a:xfrm rot="10800000" flipH="1">
            <a:off x="446484" y="1958702"/>
            <a:ext cx="5444100" cy="300"/>
          </a:xfrm>
          <a:prstGeom prst="straightConnector1">
            <a:avLst/>
          </a:prstGeom>
          <a:noFill/>
          <a:ln>
            <a:noFill/>
          </a:ln>
        </p:spPr>
      </p:cxnSp>
      <p:sp>
        <p:nvSpPr>
          <p:cNvPr id="698" name="Shape 698"/>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699" name="Shape 699"/>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700"/>
        <p:cNvGrpSpPr/>
        <p:nvPr/>
      </p:nvGrpSpPr>
      <p:grpSpPr>
        <a:xfrm>
          <a:off x="0" y="0"/>
          <a:ext cx="0" cy="0"/>
          <a:chOff x="0" y="0"/>
          <a:chExt cx="0" cy="0"/>
        </a:xfrm>
      </p:grpSpPr>
      <p:pic>
        <p:nvPicPr>
          <p:cNvPr id="701" name="Shape 701"/>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702" name="Shape 702"/>
          <p:cNvCxnSpPr/>
          <p:nvPr/>
        </p:nvCxnSpPr>
        <p:spPr>
          <a:xfrm>
            <a:off x="446484" y="447261"/>
            <a:ext cx="8250900" cy="0"/>
          </a:xfrm>
          <a:prstGeom prst="straightConnector1">
            <a:avLst/>
          </a:prstGeom>
          <a:noFill/>
          <a:ln>
            <a:noFill/>
          </a:ln>
        </p:spPr>
      </p:cxnSp>
      <p:cxnSp>
        <p:nvCxnSpPr>
          <p:cNvPr id="703" name="Shape 703"/>
          <p:cNvCxnSpPr/>
          <p:nvPr/>
        </p:nvCxnSpPr>
        <p:spPr>
          <a:xfrm>
            <a:off x="446484" y="858741"/>
            <a:ext cx="8250900" cy="0"/>
          </a:xfrm>
          <a:prstGeom prst="straightConnector1">
            <a:avLst/>
          </a:prstGeom>
          <a:noFill/>
          <a:ln>
            <a:noFill/>
          </a:ln>
        </p:spPr>
      </p:cxnSp>
      <p:sp>
        <p:nvSpPr>
          <p:cNvPr id="704" name="Shape 704"/>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705"/>
        <p:cNvGrpSpPr/>
        <p:nvPr/>
      </p:nvGrpSpPr>
      <p:grpSpPr>
        <a:xfrm>
          <a:off x="0" y="0"/>
          <a:ext cx="0" cy="0"/>
          <a:chOff x="0" y="0"/>
          <a:chExt cx="0" cy="0"/>
        </a:xfrm>
      </p:grpSpPr>
      <p:pic>
        <p:nvPicPr>
          <p:cNvPr id="706" name="Shape 706"/>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707" name="Shape 707"/>
          <p:cNvCxnSpPr/>
          <p:nvPr/>
        </p:nvCxnSpPr>
        <p:spPr>
          <a:xfrm>
            <a:off x="446484" y="447261"/>
            <a:ext cx="8250900" cy="0"/>
          </a:xfrm>
          <a:prstGeom prst="straightConnector1">
            <a:avLst/>
          </a:prstGeom>
          <a:noFill/>
          <a:ln>
            <a:noFill/>
          </a:ln>
        </p:spPr>
      </p:cxnSp>
      <p:cxnSp>
        <p:nvCxnSpPr>
          <p:cNvPr id="708" name="Shape 708"/>
          <p:cNvCxnSpPr/>
          <p:nvPr/>
        </p:nvCxnSpPr>
        <p:spPr>
          <a:xfrm>
            <a:off x="446484" y="858741"/>
            <a:ext cx="8250900" cy="0"/>
          </a:xfrm>
          <a:prstGeom prst="straightConnector1">
            <a:avLst/>
          </a:prstGeom>
          <a:noFill/>
          <a:ln>
            <a:noFill/>
          </a:ln>
        </p:spPr>
      </p:cxnSp>
      <p:sp>
        <p:nvSpPr>
          <p:cNvPr id="709" name="Shape 709"/>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710"/>
        <p:cNvGrpSpPr/>
        <p:nvPr/>
      </p:nvGrpSpPr>
      <p:grpSpPr>
        <a:xfrm>
          <a:off x="0" y="0"/>
          <a:ext cx="0" cy="0"/>
          <a:chOff x="0" y="0"/>
          <a:chExt cx="0" cy="0"/>
        </a:xfrm>
      </p:grpSpPr>
      <p:pic>
        <p:nvPicPr>
          <p:cNvPr id="711" name="Shape 711"/>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712" name="Shape 712"/>
          <p:cNvCxnSpPr/>
          <p:nvPr/>
        </p:nvCxnSpPr>
        <p:spPr>
          <a:xfrm>
            <a:off x="446484" y="447261"/>
            <a:ext cx="8250900" cy="0"/>
          </a:xfrm>
          <a:prstGeom prst="straightConnector1">
            <a:avLst/>
          </a:prstGeom>
          <a:noFill/>
          <a:ln>
            <a:noFill/>
          </a:ln>
        </p:spPr>
      </p:cxnSp>
      <p:cxnSp>
        <p:nvCxnSpPr>
          <p:cNvPr id="713" name="Shape 713"/>
          <p:cNvCxnSpPr/>
          <p:nvPr/>
        </p:nvCxnSpPr>
        <p:spPr>
          <a:xfrm>
            <a:off x="446484" y="858741"/>
            <a:ext cx="8250900" cy="0"/>
          </a:xfrm>
          <a:prstGeom prst="straightConnector1">
            <a:avLst/>
          </a:prstGeom>
          <a:noFill/>
          <a:ln>
            <a:noFill/>
          </a:ln>
        </p:spPr>
      </p:cxnSp>
      <p:sp>
        <p:nvSpPr>
          <p:cNvPr id="714" name="Shape 714"/>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715"/>
        <p:cNvGrpSpPr/>
        <p:nvPr/>
      </p:nvGrpSpPr>
      <p:grpSpPr>
        <a:xfrm>
          <a:off x="0" y="0"/>
          <a:ext cx="0" cy="0"/>
          <a:chOff x="0" y="0"/>
          <a:chExt cx="0" cy="0"/>
        </a:xfrm>
      </p:grpSpPr>
      <p:pic>
        <p:nvPicPr>
          <p:cNvPr id="716" name="Shape 716"/>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717" name="Shape 717"/>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718" name="Shape 718"/>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719" name="Shape 719"/>
          <p:cNvCxnSpPr/>
          <p:nvPr/>
        </p:nvCxnSpPr>
        <p:spPr>
          <a:xfrm>
            <a:off x="446484" y="447261"/>
            <a:ext cx="8250900" cy="0"/>
          </a:xfrm>
          <a:prstGeom prst="straightConnector1">
            <a:avLst/>
          </a:prstGeom>
          <a:noFill/>
          <a:ln>
            <a:noFill/>
          </a:ln>
        </p:spPr>
      </p:cxnSp>
      <p:cxnSp>
        <p:nvCxnSpPr>
          <p:cNvPr id="720" name="Shape 720"/>
          <p:cNvCxnSpPr/>
          <p:nvPr/>
        </p:nvCxnSpPr>
        <p:spPr>
          <a:xfrm>
            <a:off x="446484" y="858741"/>
            <a:ext cx="8250900" cy="0"/>
          </a:xfrm>
          <a:prstGeom prst="straightConnector1">
            <a:avLst/>
          </a:prstGeom>
          <a:noFill/>
          <a:ln>
            <a:noFill/>
          </a:ln>
        </p:spPr>
      </p:cxnSp>
      <p:sp>
        <p:nvSpPr>
          <p:cNvPr id="721" name="Shape 721"/>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722" name="Shape 722"/>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723" name="Shape 723"/>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724"/>
        <p:cNvGrpSpPr/>
        <p:nvPr/>
      </p:nvGrpSpPr>
      <p:grpSpPr>
        <a:xfrm>
          <a:off x="0" y="0"/>
          <a:ext cx="0" cy="0"/>
          <a:chOff x="0" y="0"/>
          <a:chExt cx="0" cy="0"/>
        </a:xfrm>
      </p:grpSpPr>
      <p:cxnSp>
        <p:nvCxnSpPr>
          <p:cNvPr id="725" name="Shape 725"/>
          <p:cNvCxnSpPr/>
          <p:nvPr/>
        </p:nvCxnSpPr>
        <p:spPr>
          <a:xfrm>
            <a:off x="446484" y="447261"/>
            <a:ext cx="8250900" cy="0"/>
          </a:xfrm>
          <a:prstGeom prst="straightConnector1">
            <a:avLst/>
          </a:prstGeom>
          <a:noFill/>
          <a:ln>
            <a:noFill/>
          </a:ln>
        </p:spPr>
      </p:cxnSp>
      <p:cxnSp>
        <p:nvCxnSpPr>
          <p:cNvPr id="726" name="Shape 726"/>
          <p:cNvCxnSpPr/>
          <p:nvPr/>
        </p:nvCxnSpPr>
        <p:spPr>
          <a:xfrm>
            <a:off x="446484" y="858741"/>
            <a:ext cx="8250900" cy="0"/>
          </a:xfrm>
          <a:prstGeom prst="straightConnector1">
            <a:avLst/>
          </a:prstGeom>
          <a:noFill/>
          <a:ln>
            <a:noFill/>
          </a:ln>
        </p:spPr>
      </p:cxnSp>
      <p:sp>
        <p:nvSpPr>
          <p:cNvPr id="727" name="Shape 727"/>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728" name="Shape 728"/>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729" name="Shape 729"/>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730"/>
        <p:cNvGrpSpPr/>
        <p:nvPr/>
      </p:nvGrpSpPr>
      <p:grpSpPr>
        <a:xfrm>
          <a:off x="0" y="0"/>
          <a:ext cx="0" cy="0"/>
          <a:chOff x="0" y="0"/>
          <a:chExt cx="0" cy="0"/>
        </a:xfrm>
      </p:grpSpPr>
      <p:cxnSp>
        <p:nvCxnSpPr>
          <p:cNvPr id="731" name="Shape 731"/>
          <p:cNvCxnSpPr/>
          <p:nvPr/>
        </p:nvCxnSpPr>
        <p:spPr>
          <a:xfrm>
            <a:off x="446484" y="447261"/>
            <a:ext cx="8250900" cy="0"/>
          </a:xfrm>
          <a:prstGeom prst="straightConnector1">
            <a:avLst/>
          </a:prstGeom>
          <a:noFill/>
          <a:ln>
            <a:noFill/>
          </a:ln>
        </p:spPr>
      </p:cxnSp>
      <p:cxnSp>
        <p:nvCxnSpPr>
          <p:cNvPr id="732" name="Shape 732"/>
          <p:cNvCxnSpPr/>
          <p:nvPr/>
        </p:nvCxnSpPr>
        <p:spPr>
          <a:xfrm>
            <a:off x="446484" y="858741"/>
            <a:ext cx="8250900" cy="0"/>
          </a:xfrm>
          <a:prstGeom prst="straightConnector1">
            <a:avLst/>
          </a:prstGeom>
          <a:noFill/>
          <a:ln>
            <a:noFill/>
          </a:ln>
        </p:spPr>
      </p:cxnSp>
      <p:grpSp>
        <p:nvGrpSpPr>
          <p:cNvPr id="733" name="Shape 733"/>
          <p:cNvGrpSpPr/>
          <p:nvPr/>
        </p:nvGrpSpPr>
        <p:grpSpPr>
          <a:xfrm>
            <a:off x="446484" y="1288111"/>
            <a:ext cx="892867" cy="894391"/>
            <a:chOff x="0" y="0"/>
            <a:chExt cx="1269900" cy="1269900"/>
          </a:xfrm>
        </p:grpSpPr>
        <p:pic>
          <p:nvPicPr>
            <p:cNvPr id="734" name="Shape 734"/>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35" name="Shape 735"/>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736" name="Shape 736"/>
          <p:cNvGrpSpPr/>
          <p:nvPr/>
        </p:nvGrpSpPr>
        <p:grpSpPr>
          <a:xfrm>
            <a:off x="1518047" y="1288111"/>
            <a:ext cx="892867" cy="894391"/>
            <a:chOff x="0" y="0"/>
            <a:chExt cx="1269900" cy="1269900"/>
          </a:xfrm>
        </p:grpSpPr>
        <p:pic>
          <p:nvPicPr>
            <p:cNvPr id="737" name="Shape 737"/>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738" name="Shape 738"/>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39" name="Shape 739"/>
          <p:cNvGrpSpPr/>
          <p:nvPr/>
        </p:nvGrpSpPr>
        <p:grpSpPr>
          <a:xfrm>
            <a:off x="446484" y="2352592"/>
            <a:ext cx="892867" cy="894391"/>
            <a:chOff x="0" y="0"/>
            <a:chExt cx="1269900" cy="1269900"/>
          </a:xfrm>
        </p:grpSpPr>
        <p:pic>
          <p:nvPicPr>
            <p:cNvPr id="740" name="Shape 740"/>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741" name="Shape 74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42" name="Shape 742"/>
          <p:cNvGrpSpPr/>
          <p:nvPr/>
        </p:nvGrpSpPr>
        <p:grpSpPr>
          <a:xfrm>
            <a:off x="1518047" y="2352592"/>
            <a:ext cx="892867" cy="894391"/>
            <a:chOff x="0" y="0"/>
            <a:chExt cx="1269900" cy="1269900"/>
          </a:xfrm>
        </p:grpSpPr>
        <p:pic>
          <p:nvPicPr>
            <p:cNvPr id="743" name="Shape 743"/>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744" name="Shape 74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45" name="Shape 745"/>
          <p:cNvGrpSpPr/>
          <p:nvPr/>
        </p:nvGrpSpPr>
        <p:grpSpPr>
          <a:xfrm>
            <a:off x="446484" y="3434963"/>
            <a:ext cx="892867" cy="894391"/>
            <a:chOff x="0" y="0"/>
            <a:chExt cx="1269900" cy="1269900"/>
          </a:xfrm>
        </p:grpSpPr>
        <p:pic>
          <p:nvPicPr>
            <p:cNvPr id="746" name="Shape 746"/>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747" name="Shape 74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48" name="Shape 748"/>
          <p:cNvGrpSpPr/>
          <p:nvPr/>
        </p:nvGrpSpPr>
        <p:grpSpPr>
          <a:xfrm>
            <a:off x="1518047" y="3434963"/>
            <a:ext cx="892867" cy="894391"/>
            <a:chOff x="0" y="0"/>
            <a:chExt cx="1269900" cy="1269900"/>
          </a:xfrm>
        </p:grpSpPr>
        <p:pic>
          <p:nvPicPr>
            <p:cNvPr id="749" name="Shape 749"/>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750" name="Shape 750"/>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751" name="Shape 751"/>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752" name="Shape 752"/>
          <p:cNvGrpSpPr/>
          <p:nvPr/>
        </p:nvGrpSpPr>
        <p:grpSpPr>
          <a:xfrm>
            <a:off x="2848569" y="1288111"/>
            <a:ext cx="1428629" cy="1431067"/>
            <a:chOff x="0" y="0"/>
            <a:chExt cx="2031900" cy="2031900"/>
          </a:xfrm>
        </p:grpSpPr>
        <p:pic>
          <p:nvPicPr>
            <p:cNvPr id="753" name="Shape 753"/>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754" name="Shape 754"/>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755" name="Shape 755"/>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56" name="Shape 756"/>
          <p:cNvGrpSpPr/>
          <p:nvPr/>
        </p:nvGrpSpPr>
        <p:grpSpPr>
          <a:xfrm>
            <a:off x="4473772" y="1288111"/>
            <a:ext cx="1428629" cy="1431067"/>
            <a:chOff x="0" y="0"/>
            <a:chExt cx="2031900" cy="2031900"/>
          </a:xfrm>
        </p:grpSpPr>
        <p:pic>
          <p:nvPicPr>
            <p:cNvPr id="757" name="Shape 757"/>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758" name="Shape 758"/>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759" name="Shape 759"/>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60" name="Shape 760"/>
          <p:cNvGrpSpPr/>
          <p:nvPr/>
        </p:nvGrpSpPr>
        <p:grpSpPr>
          <a:xfrm>
            <a:off x="2848569" y="2898249"/>
            <a:ext cx="1428629" cy="1431067"/>
            <a:chOff x="0" y="0"/>
            <a:chExt cx="2031900" cy="2031900"/>
          </a:xfrm>
        </p:grpSpPr>
        <p:pic>
          <p:nvPicPr>
            <p:cNvPr id="761" name="Shape 761"/>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762" name="Shape 762"/>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763" name="Shape 763"/>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64" name="Shape 764"/>
          <p:cNvGrpSpPr/>
          <p:nvPr/>
        </p:nvGrpSpPr>
        <p:grpSpPr>
          <a:xfrm>
            <a:off x="4473772" y="2898249"/>
            <a:ext cx="1428629" cy="1431067"/>
            <a:chOff x="0" y="0"/>
            <a:chExt cx="2031900" cy="2031900"/>
          </a:xfrm>
        </p:grpSpPr>
        <p:pic>
          <p:nvPicPr>
            <p:cNvPr id="765" name="Shape 765"/>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766" name="Shape 766"/>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767" name="Shape 767"/>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768" name="Shape 768"/>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transition spd="med">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769"/>
        <p:cNvGrpSpPr/>
        <p:nvPr/>
      </p:nvGrpSpPr>
      <p:grpSpPr>
        <a:xfrm>
          <a:off x="0" y="0"/>
          <a:ext cx="0" cy="0"/>
          <a:chOff x="0" y="0"/>
          <a:chExt cx="0" cy="0"/>
        </a:xfrm>
      </p:grpSpPr>
      <p:cxnSp>
        <p:nvCxnSpPr>
          <p:cNvPr id="770" name="Shape 770"/>
          <p:cNvCxnSpPr/>
          <p:nvPr/>
        </p:nvCxnSpPr>
        <p:spPr>
          <a:xfrm>
            <a:off x="446484" y="447261"/>
            <a:ext cx="8250900" cy="0"/>
          </a:xfrm>
          <a:prstGeom prst="straightConnector1">
            <a:avLst/>
          </a:prstGeom>
          <a:noFill/>
          <a:ln>
            <a:noFill/>
          </a:ln>
        </p:spPr>
      </p:cxnSp>
      <p:cxnSp>
        <p:nvCxnSpPr>
          <p:cNvPr id="771" name="Shape 771"/>
          <p:cNvCxnSpPr/>
          <p:nvPr/>
        </p:nvCxnSpPr>
        <p:spPr>
          <a:xfrm>
            <a:off x="446484" y="858741"/>
            <a:ext cx="8250900" cy="0"/>
          </a:xfrm>
          <a:prstGeom prst="straightConnector1">
            <a:avLst/>
          </a:prstGeom>
          <a:noFill/>
          <a:ln>
            <a:noFill/>
          </a:ln>
        </p:spPr>
      </p:cxnSp>
      <p:grpSp>
        <p:nvGrpSpPr>
          <p:cNvPr id="772" name="Shape 772"/>
          <p:cNvGrpSpPr/>
          <p:nvPr/>
        </p:nvGrpSpPr>
        <p:grpSpPr>
          <a:xfrm>
            <a:off x="973335" y="2204996"/>
            <a:ext cx="892867" cy="894391"/>
            <a:chOff x="0" y="0"/>
            <a:chExt cx="1269900" cy="1269900"/>
          </a:xfrm>
        </p:grpSpPr>
        <p:pic>
          <p:nvPicPr>
            <p:cNvPr id="773" name="Shape 773"/>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74" name="Shape 774"/>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775" name="Shape 775"/>
          <p:cNvCxnSpPr/>
          <p:nvPr/>
        </p:nvCxnSpPr>
        <p:spPr>
          <a:xfrm rot="10800000" flipH="1">
            <a:off x="2750344" y="2284390"/>
            <a:ext cx="2626200" cy="300"/>
          </a:xfrm>
          <a:prstGeom prst="straightConnector1">
            <a:avLst/>
          </a:prstGeom>
          <a:noFill/>
          <a:ln>
            <a:noFill/>
          </a:ln>
        </p:spPr>
      </p:cxnSp>
      <p:cxnSp>
        <p:nvCxnSpPr>
          <p:cNvPr id="776" name="Shape 776"/>
          <p:cNvCxnSpPr/>
          <p:nvPr/>
        </p:nvCxnSpPr>
        <p:spPr>
          <a:xfrm rot="10800000" flipH="1">
            <a:off x="2750344" y="3790227"/>
            <a:ext cx="2626200" cy="300"/>
          </a:xfrm>
          <a:prstGeom prst="straightConnector1">
            <a:avLst/>
          </a:prstGeom>
          <a:noFill/>
          <a:ln>
            <a:noFill/>
          </a:ln>
        </p:spPr>
      </p:cxnSp>
      <p:sp>
        <p:nvSpPr>
          <p:cNvPr id="777" name="Shape 777"/>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778" name="Shape 778"/>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779" name="Shape 779"/>
          <p:cNvCxnSpPr/>
          <p:nvPr/>
        </p:nvCxnSpPr>
        <p:spPr>
          <a:xfrm rot="10800000" flipH="1">
            <a:off x="2750344" y="1565676"/>
            <a:ext cx="2626200" cy="300"/>
          </a:xfrm>
          <a:prstGeom prst="straightConnector1">
            <a:avLst/>
          </a:prstGeom>
          <a:noFill/>
          <a:ln>
            <a:noFill/>
          </a:ln>
        </p:spPr>
      </p:cxnSp>
      <p:sp>
        <p:nvSpPr>
          <p:cNvPr id="780" name="Shape 780"/>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781" name="Shape 781"/>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782"/>
        <p:cNvGrpSpPr/>
        <p:nvPr/>
      </p:nvGrpSpPr>
      <p:grpSpPr>
        <a:xfrm>
          <a:off x="0" y="0"/>
          <a:ext cx="0" cy="0"/>
          <a:chOff x="0" y="0"/>
          <a:chExt cx="0" cy="0"/>
        </a:xfrm>
      </p:grpSpPr>
      <p:cxnSp>
        <p:nvCxnSpPr>
          <p:cNvPr id="783" name="Shape 783"/>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784" name="Shape 784"/>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785" name="Shape 785"/>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transition spd="med">
    <p:fade thruBlk="1"/>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786"/>
        <p:cNvGrpSpPr/>
        <p:nvPr/>
      </p:nvGrpSpPr>
      <p:grpSpPr>
        <a:xfrm>
          <a:off x="0" y="0"/>
          <a:ext cx="0" cy="0"/>
          <a:chOff x="0" y="0"/>
          <a:chExt cx="0" cy="0"/>
        </a:xfrm>
      </p:grpSpPr>
      <p:cxnSp>
        <p:nvCxnSpPr>
          <p:cNvPr id="787" name="Shape 787"/>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788" name="Shape 788"/>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789" name="Shape 789"/>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transition spd="med">
    <p:fade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90"/>
        <p:cNvGrpSpPr/>
        <p:nvPr/>
      </p:nvGrpSpPr>
      <p:grpSpPr>
        <a:xfrm>
          <a:off x="0" y="0"/>
          <a:ext cx="0" cy="0"/>
          <a:chOff x="0" y="0"/>
          <a:chExt cx="0" cy="0"/>
        </a:xfrm>
      </p:grpSpPr>
    </p:spTree>
  </p:cSld>
  <p:clrMapOvr>
    <a:masterClrMapping/>
  </p:clrMapOvr>
  <p:transition spd="med">
    <p:fade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791"/>
        <p:cNvGrpSpPr/>
        <p:nvPr/>
      </p:nvGrpSpPr>
      <p:grpSpPr>
        <a:xfrm>
          <a:off x="0" y="0"/>
          <a:ext cx="0" cy="0"/>
          <a:chOff x="0" y="0"/>
          <a:chExt cx="0" cy="0"/>
        </a:xfrm>
      </p:grpSpPr>
      <p:cxnSp>
        <p:nvCxnSpPr>
          <p:cNvPr id="792" name="Shape 792"/>
          <p:cNvCxnSpPr/>
          <p:nvPr/>
        </p:nvCxnSpPr>
        <p:spPr>
          <a:xfrm>
            <a:off x="446484" y="447261"/>
            <a:ext cx="8250900" cy="0"/>
          </a:xfrm>
          <a:prstGeom prst="straightConnector1">
            <a:avLst/>
          </a:prstGeom>
          <a:noFill/>
          <a:ln>
            <a:noFill/>
          </a:ln>
        </p:spPr>
      </p:cxnSp>
      <p:cxnSp>
        <p:nvCxnSpPr>
          <p:cNvPr id="793" name="Shape 793"/>
          <p:cNvCxnSpPr/>
          <p:nvPr/>
        </p:nvCxnSpPr>
        <p:spPr>
          <a:xfrm>
            <a:off x="446484" y="858741"/>
            <a:ext cx="8250900" cy="0"/>
          </a:xfrm>
          <a:prstGeom prst="straightConnector1">
            <a:avLst/>
          </a:prstGeom>
          <a:noFill/>
          <a:ln>
            <a:noFill/>
          </a:ln>
        </p:spPr>
      </p:cxnSp>
      <p:grpSp>
        <p:nvGrpSpPr>
          <p:cNvPr id="794" name="Shape 794"/>
          <p:cNvGrpSpPr/>
          <p:nvPr/>
        </p:nvGrpSpPr>
        <p:grpSpPr>
          <a:xfrm>
            <a:off x="973335" y="2204996"/>
            <a:ext cx="892867" cy="894391"/>
            <a:chOff x="0" y="0"/>
            <a:chExt cx="1269900" cy="1269900"/>
          </a:xfrm>
        </p:grpSpPr>
        <p:pic>
          <p:nvPicPr>
            <p:cNvPr id="795" name="Shape 795"/>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96" name="Shape 796"/>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797" name="Shape 797"/>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798"/>
        <p:cNvGrpSpPr/>
        <p:nvPr/>
      </p:nvGrpSpPr>
      <p:grpSpPr>
        <a:xfrm>
          <a:off x="0" y="0"/>
          <a:ext cx="0" cy="0"/>
          <a:chOff x="0" y="0"/>
          <a:chExt cx="0" cy="0"/>
        </a:xfrm>
      </p:grpSpPr>
      <p:cxnSp>
        <p:nvCxnSpPr>
          <p:cNvPr id="799" name="Shape 799"/>
          <p:cNvCxnSpPr/>
          <p:nvPr/>
        </p:nvCxnSpPr>
        <p:spPr>
          <a:xfrm>
            <a:off x="446484" y="447261"/>
            <a:ext cx="8250900" cy="0"/>
          </a:xfrm>
          <a:prstGeom prst="straightConnector1">
            <a:avLst/>
          </a:prstGeom>
          <a:noFill/>
          <a:ln>
            <a:noFill/>
          </a:ln>
        </p:spPr>
      </p:cxnSp>
      <p:cxnSp>
        <p:nvCxnSpPr>
          <p:cNvPr id="800" name="Shape 800"/>
          <p:cNvCxnSpPr/>
          <p:nvPr/>
        </p:nvCxnSpPr>
        <p:spPr>
          <a:xfrm>
            <a:off x="446484" y="858741"/>
            <a:ext cx="8250900" cy="0"/>
          </a:xfrm>
          <a:prstGeom prst="straightConnector1">
            <a:avLst/>
          </a:prstGeom>
          <a:noFill/>
          <a:ln>
            <a:noFill/>
          </a:ln>
        </p:spPr>
      </p:cxnSp>
      <p:cxnSp>
        <p:nvCxnSpPr>
          <p:cNvPr id="801" name="Shape 801"/>
          <p:cNvCxnSpPr/>
          <p:nvPr/>
        </p:nvCxnSpPr>
        <p:spPr>
          <a:xfrm rot="10800000" flipH="1">
            <a:off x="6063258" y="1958702"/>
            <a:ext cx="2626200" cy="300"/>
          </a:xfrm>
          <a:prstGeom prst="straightConnector1">
            <a:avLst/>
          </a:prstGeom>
          <a:noFill/>
          <a:ln>
            <a:noFill/>
          </a:ln>
        </p:spPr>
      </p:cxnSp>
      <p:cxnSp>
        <p:nvCxnSpPr>
          <p:cNvPr id="802" name="Shape 802"/>
          <p:cNvCxnSpPr/>
          <p:nvPr/>
        </p:nvCxnSpPr>
        <p:spPr>
          <a:xfrm rot="10800000" flipH="1">
            <a:off x="446484" y="1958702"/>
            <a:ext cx="5444100" cy="300"/>
          </a:xfrm>
          <a:prstGeom prst="straightConnector1">
            <a:avLst/>
          </a:prstGeom>
          <a:noFill/>
          <a:ln>
            <a:noFill/>
          </a:ln>
        </p:spPr>
      </p:cxnSp>
      <p:sp>
        <p:nvSpPr>
          <p:cNvPr id="803" name="Shape 803"/>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804" name="Shape 804"/>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805" name="Shape 805"/>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08" name="Shape 808"/>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809" name="Shape 809"/>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810"/>
        <p:cNvGrpSpPr/>
        <p:nvPr/>
      </p:nvGrpSpPr>
      <p:grpSpPr>
        <a:xfrm>
          <a:off x="0" y="0"/>
          <a:ext cx="0" cy="0"/>
          <a:chOff x="0" y="0"/>
          <a:chExt cx="0" cy="0"/>
        </a:xfrm>
      </p:grpSpPr>
      <p:pic>
        <p:nvPicPr>
          <p:cNvPr id="811" name="Shape 811"/>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812" name="Shape 812"/>
          <p:cNvCxnSpPr/>
          <p:nvPr/>
        </p:nvCxnSpPr>
        <p:spPr>
          <a:xfrm>
            <a:off x="446484" y="447261"/>
            <a:ext cx="8250900" cy="0"/>
          </a:xfrm>
          <a:prstGeom prst="straightConnector1">
            <a:avLst/>
          </a:prstGeom>
          <a:noFill/>
          <a:ln>
            <a:noFill/>
          </a:ln>
        </p:spPr>
      </p:cxnSp>
      <p:cxnSp>
        <p:nvCxnSpPr>
          <p:cNvPr id="813" name="Shape 813"/>
          <p:cNvCxnSpPr/>
          <p:nvPr/>
        </p:nvCxnSpPr>
        <p:spPr>
          <a:xfrm>
            <a:off x="446484" y="858741"/>
            <a:ext cx="8250900" cy="0"/>
          </a:xfrm>
          <a:prstGeom prst="straightConnector1">
            <a:avLst/>
          </a:prstGeom>
          <a:noFill/>
          <a:ln>
            <a:noFill/>
          </a:ln>
        </p:spPr>
      </p:cxnSp>
      <p:sp>
        <p:nvSpPr>
          <p:cNvPr id="814" name="Shape 814"/>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15" name="Shape 815"/>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816"/>
        <p:cNvGrpSpPr/>
        <p:nvPr/>
      </p:nvGrpSpPr>
      <p:grpSpPr>
        <a:xfrm>
          <a:off x="0" y="0"/>
          <a:ext cx="0" cy="0"/>
          <a:chOff x="0" y="0"/>
          <a:chExt cx="0" cy="0"/>
        </a:xfrm>
      </p:grpSpPr>
      <p:pic>
        <p:nvPicPr>
          <p:cNvPr id="817" name="Shape 817"/>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818" name="Shape 818"/>
          <p:cNvCxnSpPr/>
          <p:nvPr/>
        </p:nvCxnSpPr>
        <p:spPr>
          <a:xfrm>
            <a:off x="446484" y="447261"/>
            <a:ext cx="8250900" cy="0"/>
          </a:xfrm>
          <a:prstGeom prst="straightConnector1">
            <a:avLst/>
          </a:prstGeom>
          <a:noFill/>
          <a:ln>
            <a:noFill/>
          </a:ln>
        </p:spPr>
      </p:cxnSp>
      <p:cxnSp>
        <p:nvCxnSpPr>
          <p:cNvPr id="819" name="Shape 819"/>
          <p:cNvCxnSpPr/>
          <p:nvPr/>
        </p:nvCxnSpPr>
        <p:spPr>
          <a:xfrm>
            <a:off x="446484" y="858741"/>
            <a:ext cx="8250900" cy="0"/>
          </a:xfrm>
          <a:prstGeom prst="straightConnector1">
            <a:avLst/>
          </a:prstGeom>
          <a:noFill/>
          <a:ln>
            <a:noFill/>
          </a:ln>
        </p:spPr>
      </p:cxnSp>
      <p:sp>
        <p:nvSpPr>
          <p:cNvPr id="820" name="Shape 820"/>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21" name="Shape 821"/>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822"/>
        <p:cNvGrpSpPr/>
        <p:nvPr/>
      </p:nvGrpSpPr>
      <p:grpSpPr>
        <a:xfrm>
          <a:off x="0" y="0"/>
          <a:ext cx="0" cy="0"/>
          <a:chOff x="0" y="0"/>
          <a:chExt cx="0" cy="0"/>
        </a:xfrm>
      </p:grpSpPr>
      <p:pic>
        <p:nvPicPr>
          <p:cNvPr id="823" name="Shape 823"/>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824" name="Shape 824"/>
          <p:cNvCxnSpPr/>
          <p:nvPr/>
        </p:nvCxnSpPr>
        <p:spPr>
          <a:xfrm>
            <a:off x="446484" y="447261"/>
            <a:ext cx="8250900" cy="0"/>
          </a:xfrm>
          <a:prstGeom prst="straightConnector1">
            <a:avLst/>
          </a:prstGeom>
          <a:noFill/>
          <a:ln>
            <a:noFill/>
          </a:ln>
        </p:spPr>
      </p:cxnSp>
      <p:cxnSp>
        <p:nvCxnSpPr>
          <p:cNvPr id="825" name="Shape 825"/>
          <p:cNvCxnSpPr/>
          <p:nvPr/>
        </p:nvCxnSpPr>
        <p:spPr>
          <a:xfrm>
            <a:off x="446484" y="858741"/>
            <a:ext cx="8250900" cy="0"/>
          </a:xfrm>
          <a:prstGeom prst="straightConnector1">
            <a:avLst/>
          </a:prstGeom>
          <a:noFill/>
          <a:ln>
            <a:noFill/>
          </a:ln>
        </p:spPr>
      </p:cxnSp>
      <p:sp>
        <p:nvSpPr>
          <p:cNvPr id="826" name="Shape 826"/>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27" name="Shape 827"/>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828"/>
        <p:cNvGrpSpPr/>
        <p:nvPr/>
      </p:nvGrpSpPr>
      <p:grpSpPr>
        <a:xfrm>
          <a:off x="0" y="0"/>
          <a:ext cx="0" cy="0"/>
          <a:chOff x="0" y="0"/>
          <a:chExt cx="0" cy="0"/>
        </a:xfrm>
      </p:grpSpPr>
      <p:pic>
        <p:nvPicPr>
          <p:cNvPr id="829" name="Shape 829"/>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830" name="Shape 830"/>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831" name="Shape 831"/>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832" name="Shape 832"/>
          <p:cNvCxnSpPr/>
          <p:nvPr/>
        </p:nvCxnSpPr>
        <p:spPr>
          <a:xfrm>
            <a:off x="446484" y="447261"/>
            <a:ext cx="8250900" cy="0"/>
          </a:xfrm>
          <a:prstGeom prst="straightConnector1">
            <a:avLst/>
          </a:prstGeom>
          <a:noFill/>
          <a:ln>
            <a:noFill/>
          </a:ln>
        </p:spPr>
      </p:cxnSp>
      <p:cxnSp>
        <p:nvCxnSpPr>
          <p:cNvPr id="833" name="Shape 833"/>
          <p:cNvCxnSpPr/>
          <p:nvPr/>
        </p:nvCxnSpPr>
        <p:spPr>
          <a:xfrm>
            <a:off x="446484" y="858741"/>
            <a:ext cx="8250900" cy="0"/>
          </a:xfrm>
          <a:prstGeom prst="straightConnector1">
            <a:avLst/>
          </a:prstGeom>
          <a:noFill/>
          <a:ln>
            <a:noFill/>
          </a:ln>
        </p:spPr>
      </p:cxnSp>
      <p:sp>
        <p:nvSpPr>
          <p:cNvPr id="834" name="Shape 834"/>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835" name="Shape 835"/>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836" name="Shape 836"/>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37" name="Shape 837"/>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838"/>
        <p:cNvGrpSpPr/>
        <p:nvPr/>
      </p:nvGrpSpPr>
      <p:grpSpPr>
        <a:xfrm>
          <a:off x="0" y="0"/>
          <a:ext cx="0" cy="0"/>
          <a:chOff x="0" y="0"/>
          <a:chExt cx="0" cy="0"/>
        </a:xfrm>
      </p:grpSpPr>
      <p:cxnSp>
        <p:nvCxnSpPr>
          <p:cNvPr id="839" name="Shape 839"/>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840" name="Shape 840"/>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841" name="Shape 841"/>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842" name="Shape 842"/>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transition spd="med">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843"/>
        <p:cNvGrpSpPr/>
        <p:nvPr/>
      </p:nvGrpSpPr>
      <p:grpSpPr>
        <a:xfrm>
          <a:off x="0" y="0"/>
          <a:ext cx="0" cy="0"/>
          <a:chOff x="0" y="0"/>
          <a:chExt cx="0" cy="0"/>
        </a:xfrm>
      </p:grpSpPr>
      <p:cxnSp>
        <p:nvCxnSpPr>
          <p:cNvPr id="844" name="Shape 844"/>
          <p:cNvCxnSpPr/>
          <p:nvPr/>
        </p:nvCxnSpPr>
        <p:spPr>
          <a:xfrm>
            <a:off x="446484" y="447261"/>
            <a:ext cx="8250900" cy="0"/>
          </a:xfrm>
          <a:prstGeom prst="straightConnector1">
            <a:avLst/>
          </a:prstGeom>
          <a:noFill/>
          <a:ln>
            <a:noFill/>
          </a:ln>
        </p:spPr>
      </p:cxnSp>
      <p:cxnSp>
        <p:nvCxnSpPr>
          <p:cNvPr id="845" name="Shape 845"/>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846"/>
        <p:cNvGrpSpPr/>
        <p:nvPr/>
      </p:nvGrpSpPr>
      <p:grpSpPr>
        <a:xfrm>
          <a:off x="0" y="0"/>
          <a:ext cx="0" cy="0"/>
          <a:chOff x="0" y="0"/>
          <a:chExt cx="0" cy="0"/>
        </a:xfrm>
      </p:grpSpPr>
      <p:cxnSp>
        <p:nvCxnSpPr>
          <p:cNvPr id="847" name="Shape 847"/>
          <p:cNvCxnSpPr/>
          <p:nvPr/>
        </p:nvCxnSpPr>
        <p:spPr>
          <a:xfrm>
            <a:off x="446484" y="447261"/>
            <a:ext cx="8250900" cy="0"/>
          </a:xfrm>
          <a:prstGeom prst="straightConnector1">
            <a:avLst/>
          </a:prstGeom>
          <a:noFill/>
          <a:ln>
            <a:noFill/>
          </a:ln>
        </p:spPr>
      </p:cxnSp>
      <p:cxnSp>
        <p:nvCxnSpPr>
          <p:cNvPr id="848" name="Shape 848"/>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849"/>
        <p:cNvGrpSpPr/>
        <p:nvPr/>
      </p:nvGrpSpPr>
      <p:grpSpPr>
        <a:xfrm>
          <a:off x="0" y="0"/>
          <a:ext cx="0" cy="0"/>
          <a:chOff x="0" y="0"/>
          <a:chExt cx="0" cy="0"/>
        </a:xfrm>
      </p:grpSpPr>
      <p:cxnSp>
        <p:nvCxnSpPr>
          <p:cNvPr id="850" name="Shape 850"/>
          <p:cNvCxnSpPr/>
          <p:nvPr/>
        </p:nvCxnSpPr>
        <p:spPr>
          <a:xfrm>
            <a:off x="446484" y="447261"/>
            <a:ext cx="8250900" cy="0"/>
          </a:xfrm>
          <a:prstGeom prst="straightConnector1">
            <a:avLst/>
          </a:prstGeom>
          <a:noFill/>
          <a:ln>
            <a:noFill/>
          </a:ln>
        </p:spPr>
      </p:cxnSp>
      <p:cxnSp>
        <p:nvCxnSpPr>
          <p:cNvPr id="851" name="Shape 851"/>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852"/>
        <p:cNvGrpSpPr/>
        <p:nvPr/>
      </p:nvGrpSpPr>
      <p:grpSpPr>
        <a:xfrm>
          <a:off x="0" y="0"/>
          <a:ext cx="0" cy="0"/>
          <a:chOff x="0" y="0"/>
          <a:chExt cx="0" cy="0"/>
        </a:xfrm>
      </p:grpSpPr>
      <p:cxnSp>
        <p:nvCxnSpPr>
          <p:cNvPr id="853" name="Shape 853"/>
          <p:cNvCxnSpPr/>
          <p:nvPr/>
        </p:nvCxnSpPr>
        <p:spPr>
          <a:xfrm>
            <a:off x="446484" y="447261"/>
            <a:ext cx="8250900" cy="0"/>
          </a:xfrm>
          <a:prstGeom prst="straightConnector1">
            <a:avLst/>
          </a:prstGeom>
          <a:noFill/>
          <a:ln>
            <a:noFill/>
          </a:ln>
        </p:spPr>
      </p:cxnSp>
      <p:cxnSp>
        <p:nvCxnSpPr>
          <p:cNvPr id="854" name="Shape 854"/>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855"/>
        <p:cNvGrpSpPr/>
        <p:nvPr/>
      </p:nvGrpSpPr>
      <p:grpSpPr>
        <a:xfrm>
          <a:off x="0" y="0"/>
          <a:ext cx="0" cy="0"/>
          <a:chOff x="0" y="0"/>
          <a:chExt cx="0" cy="0"/>
        </a:xfrm>
      </p:grpSpPr>
      <p:cxnSp>
        <p:nvCxnSpPr>
          <p:cNvPr id="856" name="Shape 856"/>
          <p:cNvCxnSpPr/>
          <p:nvPr/>
        </p:nvCxnSpPr>
        <p:spPr>
          <a:xfrm>
            <a:off x="446484" y="447261"/>
            <a:ext cx="8250900" cy="0"/>
          </a:xfrm>
          <a:prstGeom prst="straightConnector1">
            <a:avLst/>
          </a:prstGeom>
          <a:noFill/>
          <a:ln>
            <a:noFill/>
          </a:ln>
        </p:spPr>
      </p:cxnSp>
      <p:cxnSp>
        <p:nvCxnSpPr>
          <p:cNvPr id="857" name="Shape 857"/>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858"/>
        <p:cNvGrpSpPr/>
        <p:nvPr/>
      </p:nvGrpSpPr>
      <p:grpSpPr>
        <a:xfrm>
          <a:off x="0" y="0"/>
          <a:ext cx="0" cy="0"/>
          <a:chOff x="0" y="0"/>
          <a:chExt cx="0" cy="0"/>
        </a:xfrm>
      </p:grpSpPr>
      <p:cxnSp>
        <p:nvCxnSpPr>
          <p:cNvPr id="859" name="Shape 859"/>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860" name="Shape 860"/>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861" name="Shape 861"/>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862" name="Shape 862"/>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transition spd="med">
    <p:fade thruBlk="1"/>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863"/>
        <p:cNvGrpSpPr/>
        <p:nvPr/>
      </p:nvGrpSpPr>
      <p:grpSpPr>
        <a:xfrm>
          <a:off x="0" y="0"/>
          <a:ext cx="0" cy="0"/>
          <a:chOff x="0" y="0"/>
          <a:chExt cx="0" cy="0"/>
        </a:xfrm>
      </p:grpSpPr>
      <p:sp>
        <p:nvSpPr>
          <p:cNvPr id="864" name="Shape 864"/>
          <p:cNvSpPr txBox="1">
            <a:spLocks noGrp="1"/>
          </p:cNvSpPr>
          <p:nvPr>
            <p:ph type="ctrTitle"/>
          </p:nvPr>
        </p:nvSpPr>
        <p:spPr>
          <a:xfrm>
            <a:off x="302518" y="548200"/>
            <a:ext cx="8311800" cy="18522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F3F3F3"/>
              </a:buClr>
              <a:buSzPts val="1000"/>
              <a:buFont typeface="Oswald"/>
              <a:buNone/>
              <a:defRPr sz="4800" b="1" i="0" u="none" strike="noStrike" cap="none">
                <a:solidFill>
                  <a:srgbClr val="F3F3F3"/>
                </a:solidFill>
                <a:latin typeface="Oswald"/>
                <a:ea typeface="Oswald"/>
                <a:cs typeface="Oswald"/>
                <a:sym typeface="Oswald"/>
              </a:defRPr>
            </a:lvl1pPr>
            <a:lvl2pPr marL="0" marR="0" lvl="1" indent="165100" algn="l" rtl="0">
              <a:lnSpc>
                <a:spcPct val="92592"/>
              </a:lnSpc>
              <a:spcBef>
                <a:spcPts val="0"/>
              </a:spcBef>
              <a:spcAft>
                <a:spcPts val="0"/>
              </a:spcAft>
              <a:buSzPts val="1000"/>
              <a:buNone/>
              <a:defRPr sz="4800">
                <a:latin typeface="Oswald"/>
                <a:ea typeface="Oswald"/>
                <a:cs typeface="Oswald"/>
                <a:sym typeface="Oswald"/>
              </a:defRPr>
            </a:lvl2pPr>
            <a:lvl3pPr marL="0" marR="0" lvl="2" indent="317500" algn="l" rtl="0">
              <a:lnSpc>
                <a:spcPct val="92592"/>
              </a:lnSpc>
              <a:spcBef>
                <a:spcPts val="0"/>
              </a:spcBef>
              <a:spcAft>
                <a:spcPts val="0"/>
              </a:spcAft>
              <a:buSzPts val="1000"/>
              <a:buNone/>
              <a:defRPr sz="4800">
                <a:latin typeface="Oswald"/>
                <a:ea typeface="Oswald"/>
                <a:cs typeface="Oswald"/>
                <a:sym typeface="Oswald"/>
              </a:defRPr>
            </a:lvl3pPr>
            <a:lvl4pPr marL="0" marR="0" lvl="3" indent="482600" algn="l" rtl="0">
              <a:lnSpc>
                <a:spcPct val="92592"/>
              </a:lnSpc>
              <a:spcBef>
                <a:spcPts val="0"/>
              </a:spcBef>
              <a:spcAft>
                <a:spcPts val="0"/>
              </a:spcAft>
              <a:buSzPts val="1000"/>
              <a:buNone/>
              <a:defRPr sz="4800">
                <a:latin typeface="Oswald"/>
                <a:ea typeface="Oswald"/>
                <a:cs typeface="Oswald"/>
                <a:sym typeface="Oswald"/>
              </a:defRPr>
            </a:lvl4pPr>
            <a:lvl5pPr marL="0" marR="0" lvl="4" indent="647700" algn="l" rtl="0">
              <a:lnSpc>
                <a:spcPct val="92592"/>
              </a:lnSpc>
              <a:spcBef>
                <a:spcPts val="0"/>
              </a:spcBef>
              <a:spcAft>
                <a:spcPts val="0"/>
              </a:spcAft>
              <a:buSzPts val="1000"/>
              <a:buNone/>
              <a:defRPr sz="4800">
                <a:latin typeface="Oswald"/>
                <a:ea typeface="Oswald"/>
                <a:cs typeface="Oswald"/>
                <a:sym typeface="Oswald"/>
              </a:defRPr>
            </a:lvl5pPr>
            <a:lvl6pPr marL="0" marR="0" lvl="5" indent="800100" algn="l" rtl="0">
              <a:lnSpc>
                <a:spcPct val="92592"/>
              </a:lnSpc>
              <a:spcBef>
                <a:spcPts val="0"/>
              </a:spcBef>
              <a:spcAft>
                <a:spcPts val="0"/>
              </a:spcAft>
              <a:buSzPts val="1000"/>
              <a:buNone/>
              <a:defRPr sz="4800">
                <a:latin typeface="Oswald"/>
                <a:ea typeface="Oswald"/>
                <a:cs typeface="Oswald"/>
                <a:sym typeface="Oswald"/>
              </a:defRPr>
            </a:lvl6pPr>
            <a:lvl7pPr marL="0" marR="0" lvl="6" indent="965200" algn="l" rtl="0">
              <a:lnSpc>
                <a:spcPct val="92592"/>
              </a:lnSpc>
              <a:spcBef>
                <a:spcPts val="0"/>
              </a:spcBef>
              <a:spcAft>
                <a:spcPts val="0"/>
              </a:spcAft>
              <a:buSzPts val="1000"/>
              <a:buNone/>
              <a:defRPr sz="4800">
                <a:latin typeface="Oswald"/>
                <a:ea typeface="Oswald"/>
                <a:cs typeface="Oswald"/>
                <a:sym typeface="Oswald"/>
              </a:defRPr>
            </a:lvl7pPr>
            <a:lvl8pPr marL="0" marR="0" lvl="7" indent="1130300" algn="l" rtl="0">
              <a:lnSpc>
                <a:spcPct val="92592"/>
              </a:lnSpc>
              <a:spcBef>
                <a:spcPts val="0"/>
              </a:spcBef>
              <a:spcAft>
                <a:spcPts val="0"/>
              </a:spcAft>
              <a:buSzPts val="1000"/>
              <a:buNone/>
              <a:defRPr sz="4800">
                <a:latin typeface="Oswald"/>
                <a:ea typeface="Oswald"/>
                <a:cs typeface="Oswald"/>
                <a:sym typeface="Oswald"/>
              </a:defRPr>
            </a:lvl8pPr>
            <a:lvl9pPr marL="0" marR="0" lvl="8" indent="1282700" algn="l" rtl="0">
              <a:lnSpc>
                <a:spcPct val="92592"/>
              </a:lnSpc>
              <a:spcBef>
                <a:spcPts val="0"/>
              </a:spcBef>
              <a:spcAft>
                <a:spcPts val="0"/>
              </a:spcAft>
              <a:buSzPts val="1000"/>
              <a:buNone/>
              <a:defRPr sz="4800">
                <a:latin typeface="Oswald"/>
                <a:ea typeface="Oswald"/>
                <a:cs typeface="Oswald"/>
                <a:sym typeface="Oswald"/>
              </a:defRPr>
            </a:lvl9pPr>
          </a:lstStyle>
          <a:p>
            <a:endParaRPr/>
          </a:p>
        </p:txBody>
      </p:sp>
      <p:sp>
        <p:nvSpPr>
          <p:cNvPr id="865" name="Shape 865"/>
          <p:cNvSpPr/>
          <p:nvPr/>
        </p:nvSpPr>
        <p:spPr>
          <a:xfrm>
            <a:off x="416100" y="349375"/>
            <a:ext cx="8272800" cy="130800"/>
          </a:xfrm>
          <a:prstGeom prst="rect">
            <a:avLst/>
          </a:prstGeom>
          <a:solidFill>
            <a:srgbClr val="FFFFFF"/>
          </a:solidFill>
          <a:ln>
            <a:noFill/>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6" name="Shape 866"/>
          <p:cNvSpPr txBox="1"/>
          <p:nvPr/>
        </p:nvSpPr>
        <p:spPr>
          <a:xfrm>
            <a:off x="302518" y="4765159"/>
            <a:ext cx="8407500" cy="203700"/>
          </a:xfrm>
          <a:prstGeom prst="rect">
            <a:avLst/>
          </a:prstGeom>
          <a:solidFill>
            <a:srgbClr val="000000"/>
          </a:solid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GENERAL ASSEMBLY	</a:t>
            </a:r>
            <a:endParaRPr sz="1000"/>
          </a:p>
        </p:txBody>
      </p:sp>
      <p:cxnSp>
        <p:nvCxnSpPr>
          <p:cNvPr id="867" name="Shape 867"/>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868" name="Shape 868"/>
          <p:cNvPicPr preferRelativeResize="0"/>
          <p:nvPr/>
        </p:nvPicPr>
        <p:blipFill rotWithShape="1">
          <a:blip r:embed="rId2">
            <a:alphaModFix/>
          </a:blip>
          <a:srcRect/>
          <a:stretch/>
        </p:blipFill>
        <p:spPr>
          <a:xfrm>
            <a:off x="8469250" y="4793524"/>
            <a:ext cx="210300" cy="210300"/>
          </a:xfrm>
          <a:prstGeom prst="rect">
            <a:avLst/>
          </a:prstGeom>
          <a:noFill/>
          <a:ln>
            <a:noFill/>
          </a:ln>
        </p:spPr>
      </p:pic>
    </p:spTree>
  </p:cSld>
  <p:clrMapOvr>
    <a:masterClrMapping/>
  </p:clrMapOvr>
  <p:transition spd="med">
    <p:fade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72"/>
        <p:cNvGrpSpPr/>
        <p:nvPr/>
      </p:nvGrpSpPr>
      <p:grpSpPr>
        <a:xfrm>
          <a:off x="0" y="0"/>
          <a:ext cx="0" cy="0"/>
          <a:chOff x="0" y="0"/>
          <a:chExt cx="0" cy="0"/>
        </a:xfrm>
      </p:grpSpPr>
      <p:sp>
        <p:nvSpPr>
          <p:cNvPr id="873" name="Shape 873"/>
          <p:cNvSpPr txBox="1">
            <a:spLocks noGrp="1"/>
          </p:cNvSpPr>
          <p:nvPr>
            <p:ph type="title"/>
          </p:nvPr>
        </p:nvSpPr>
        <p:spPr>
          <a:xfrm>
            <a:off x="348699" y="420265"/>
            <a:ext cx="8324100" cy="516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74" name="Shape 874"/>
          <p:cNvSpPr txBox="1">
            <a:spLocks noGrp="1"/>
          </p:cNvSpPr>
          <p:nvPr>
            <p:ph type="body" idx="1"/>
          </p:nvPr>
        </p:nvSpPr>
        <p:spPr>
          <a:xfrm>
            <a:off x="348699" y="1024358"/>
            <a:ext cx="8324100" cy="3206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75" name="Shape 875"/>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876" name="Shape 876"/>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877" name="Shape 877"/>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878" name="Shape 878"/>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879" name="Shape 879"/>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880"/>
        <p:cNvGrpSpPr/>
        <p:nvPr/>
      </p:nvGrpSpPr>
      <p:grpSpPr>
        <a:xfrm>
          <a:off x="0" y="0"/>
          <a:ext cx="0" cy="0"/>
          <a:chOff x="0" y="0"/>
          <a:chExt cx="0" cy="0"/>
        </a:xfrm>
      </p:grpSpPr>
      <p:pic>
        <p:nvPicPr>
          <p:cNvPr id="881" name="Shape 881"/>
          <p:cNvPicPr preferRelativeResize="0"/>
          <p:nvPr/>
        </p:nvPicPr>
        <p:blipFill rotWithShape="1">
          <a:blip r:embed="rId2">
            <a:alphaModFix/>
          </a:blip>
          <a:srcRect/>
          <a:stretch/>
        </p:blipFill>
        <p:spPr>
          <a:xfrm>
            <a:off x="442674" y="530558"/>
            <a:ext cx="2054245" cy="226503"/>
          </a:xfrm>
          <a:prstGeom prst="rect">
            <a:avLst/>
          </a:prstGeom>
          <a:noFill/>
          <a:ln>
            <a:noFill/>
          </a:ln>
        </p:spPr>
      </p:pic>
      <p:cxnSp>
        <p:nvCxnSpPr>
          <p:cNvPr id="882" name="Shape 882"/>
          <p:cNvCxnSpPr/>
          <p:nvPr/>
        </p:nvCxnSpPr>
        <p:spPr>
          <a:xfrm>
            <a:off x="416052" y="428892"/>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883" name="Shape 883"/>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884" name="Shape 884"/>
          <p:cNvSpPr txBox="1"/>
          <p:nvPr/>
        </p:nvSpPr>
        <p:spPr>
          <a:xfrm>
            <a:off x="327518" y="4750802"/>
            <a:ext cx="7992000" cy="2913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100"/>
          </a:p>
        </p:txBody>
      </p:sp>
      <p:cxnSp>
        <p:nvCxnSpPr>
          <p:cNvPr id="885" name="Shape 885"/>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886" name="Shape 886"/>
          <p:cNvPicPr preferRelativeResize="0"/>
          <p:nvPr/>
        </p:nvPicPr>
        <p:blipFill rotWithShape="1">
          <a:blip r:embed="rId3">
            <a:alphaModFix/>
          </a:blip>
          <a:srcRect/>
          <a:stretch/>
        </p:blipFill>
        <p:spPr>
          <a:xfrm>
            <a:off x="8501586" y="4783282"/>
            <a:ext cx="226314" cy="226314"/>
          </a:xfrm>
          <a:prstGeom prst="rect">
            <a:avLst/>
          </a:prstGeom>
          <a:noFill/>
          <a:ln>
            <a:noFill/>
          </a:ln>
        </p:spPr>
      </p:pic>
    </p:spTree>
  </p:cSld>
  <p:clrMapOvr>
    <a:masterClrMapping/>
  </p:clrMapOvr>
  <p:transition spd="med">
    <p:fade thruBlk="1"/>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887"/>
        <p:cNvGrpSpPr/>
        <p:nvPr/>
      </p:nvGrpSpPr>
      <p:grpSpPr>
        <a:xfrm>
          <a:off x="0" y="0"/>
          <a:ext cx="0" cy="0"/>
          <a:chOff x="0" y="0"/>
          <a:chExt cx="0" cy="0"/>
        </a:xfrm>
      </p:grpSpPr>
      <p:cxnSp>
        <p:nvCxnSpPr>
          <p:cNvPr id="888" name="Shape 888"/>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889" name="Shape 889"/>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890" name="Shape 890"/>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891" name="Shape 891"/>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892" name="Shape 892"/>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893" name="Shape 893"/>
          <p:cNvSpPr txBox="1">
            <a:spLocks noGrp="1"/>
          </p:cNvSpPr>
          <p:nvPr>
            <p:ph type="title"/>
          </p:nvPr>
        </p:nvSpPr>
        <p:spPr>
          <a:xfrm>
            <a:off x="348699" y="422770"/>
            <a:ext cx="8324100" cy="502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894"/>
        <p:cNvGrpSpPr/>
        <p:nvPr/>
      </p:nvGrpSpPr>
      <p:grpSpPr>
        <a:xfrm>
          <a:off x="0" y="0"/>
          <a:ext cx="0" cy="0"/>
          <a:chOff x="0" y="0"/>
          <a:chExt cx="0" cy="0"/>
        </a:xfrm>
      </p:grpSpPr>
      <p:sp>
        <p:nvSpPr>
          <p:cNvPr id="895" name="Shape 895"/>
          <p:cNvSpPr txBox="1">
            <a:spLocks noGrp="1"/>
          </p:cNvSpPr>
          <p:nvPr>
            <p:ph type="body" idx="1"/>
          </p:nvPr>
        </p:nvSpPr>
        <p:spPr>
          <a:xfrm>
            <a:off x="446485" y="1700373"/>
            <a:ext cx="8250900" cy="2564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Merriweather Sans"/>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Merriweather Sans"/>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96" name="Shape 896"/>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897" name="Shape 897"/>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898" name="Shape 898"/>
          <p:cNvPicPr preferRelativeResize="0"/>
          <p:nvPr/>
        </p:nvPicPr>
        <p:blipFill rotWithShape="1">
          <a:blip r:embed="rId2">
            <a:alphaModFix/>
          </a:blip>
          <a:srcRect/>
          <a:stretch/>
        </p:blipFill>
        <p:spPr>
          <a:xfrm>
            <a:off x="8515352" y="4790686"/>
            <a:ext cx="224781" cy="224391"/>
          </a:xfrm>
          <a:prstGeom prst="rect">
            <a:avLst/>
          </a:prstGeom>
          <a:noFill/>
          <a:ln>
            <a:noFill/>
          </a:ln>
        </p:spPr>
      </p:pic>
      <p:cxnSp>
        <p:nvCxnSpPr>
          <p:cNvPr id="899" name="Shape 899"/>
          <p:cNvCxnSpPr/>
          <p:nvPr/>
        </p:nvCxnSpPr>
        <p:spPr>
          <a:xfrm>
            <a:off x="416053" y="420266"/>
            <a:ext cx="8311800" cy="0"/>
          </a:xfrm>
          <a:prstGeom prst="straightConnector1">
            <a:avLst/>
          </a:prstGeom>
          <a:noFill/>
          <a:ln w="9525" cap="flat" cmpd="sng">
            <a:solidFill>
              <a:srgbClr val="000000"/>
            </a:solidFill>
            <a:prstDash val="solid"/>
            <a:round/>
            <a:headEnd type="none" w="sm" len="sm"/>
            <a:tailEnd type="none" w="sm" len="sm"/>
          </a:ln>
        </p:spPr>
      </p:cxnSp>
      <p:cxnSp>
        <p:nvCxnSpPr>
          <p:cNvPr id="900" name="Shape 900"/>
          <p:cNvCxnSpPr/>
          <p:nvPr/>
        </p:nvCxnSpPr>
        <p:spPr>
          <a:xfrm>
            <a:off x="416053" y="858414"/>
            <a:ext cx="8311800" cy="0"/>
          </a:xfrm>
          <a:prstGeom prst="straightConnector1">
            <a:avLst/>
          </a:prstGeom>
          <a:noFill/>
          <a:ln w="9525" cap="flat" cmpd="sng">
            <a:solidFill>
              <a:srgbClr val="000000"/>
            </a:solidFill>
            <a:prstDash val="solid"/>
            <a:round/>
            <a:headEnd type="none" w="sm" len="sm"/>
            <a:tailEnd type="none" w="sm" len="sm"/>
          </a:ln>
        </p:spPr>
      </p:cxnSp>
      <p:sp>
        <p:nvSpPr>
          <p:cNvPr id="901" name="Shape 901"/>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02" name="Shape 902"/>
          <p:cNvSpPr txBox="1"/>
          <p:nvPr/>
        </p:nvSpPr>
        <p:spPr>
          <a:xfrm>
            <a:off x="446486" y="1090651"/>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LEARNING OBJECTIVES</a:t>
            </a:r>
            <a:endParaRPr sz="1100"/>
          </a:p>
        </p:txBody>
      </p:sp>
    </p:spTree>
  </p:cSld>
  <p:clrMapOvr>
    <a:masterClrMapping/>
  </p:clrMapOvr>
  <p:transition spd="med">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903"/>
        <p:cNvGrpSpPr/>
        <p:nvPr/>
      </p:nvGrpSpPr>
      <p:grpSpPr>
        <a:xfrm>
          <a:off x="0" y="0"/>
          <a:ext cx="0" cy="0"/>
          <a:chOff x="0" y="0"/>
          <a:chExt cx="0" cy="0"/>
        </a:xfrm>
      </p:grpSpPr>
      <p:cxnSp>
        <p:nvCxnSpPr>
          <p:cNvPr id="904" name="Shape 904"/>
          <p:cNvCxnSpPr/>
          <p:nvPr/>
        </p:nvCxnSpPr>
        <p:spPr>
          <a:xfrm>
            <a:off x="446485" y="447261"/>
            <a:ext cx="8250900" cy="0"/>
          </a:xfrm>
          <a:prstGeom prst="straightConnector1">
            <a:avLst/>
          </a:prstGeom>
          <a:noFill/>
          <a:ln>
            <a:noFill/>
          </a:ln>
        </p:spPr>
      </p:cxnSp>
      <p:cxnSp>
        <p:nvCxnSpPr>
          <p:cNvPr id="905" name="Shape 905"/>
          <p:cNvCxnSpPr/>
          <p:nvPr/>
        </p:nvCxnSpPr>
        <p:spPr>
          <a:xfrm>
            <a:off x="446485" y="858741"/>
            <a:ext cx="8250900" cy="0"/>
          </a:xfrm>
          <a:prstGeom prst="straightConnector1">
            <a:avLst/>
          </a:prstGeom>
          <a:noFill/>
          <a:ln>
            <a:noFill/>
          </a:ln>
        </p:spPr>
      </p:cxnSp>
      <p:cxnSp>
        <p:nvCxnSpPr>
          <p:cNvPr id="906" name="Shape 906"/>
          <p:cNvCxnSpPr/>
          <p:nvPr/>
        </p:nvCxnSpPr>
        <p:spPr>
          <a:xfrm rot="10800000" flipH="1">
            <a:off x="2750345" y="3790227"/>
            <a:ext cx="2626200" cy="300"/>
          </a:xfrm>
          <a:prstGeom prst="straightConnector1">
            <a:avLst/>
          </a:prstGeom>
          <a:noFill/>
          <a:ln>
            <a:noFill/>
          </a:ln>
        </p:spPr>
      </p:cxnSp>
      <p:cxnSp>
        <p:nvCxnSpPr>
          <p:cNvPr id="907" name="Shape 907"/>
          <p:cNvCxnSpPr/>
          <p:nvPr/>
        </p:nvCxnSpPr>
        <p:spPr>
          <a:xfrm rot="10800000" flipH="1">
            <a:off x="2750345" y="1565676"/>
            <a:ext cx="2626200" cy="300"/>
          </a:xfrm>
          <a:prstGeom prst="straightConnector1">
            <a:avLst/>
          </a:prstGeom>
          <a:noFill/>
          <a:ln>
            <a:noFill/>
          </a:ln>
        </p:spPr>
      </p:cxnSp>
      <p:sp>
        <p:nvSpPr>
          <p:cNvPr id="908" name="Shape 908"/>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909" name="Shape 909"/>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910" name="Shape 910"/>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911" name="Shape 911"/>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912" name="Shape 912"/>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pic>
        <p:nvPicPr>
          <p:cNvPr id="913" name="Shape 913"/>
          <p:cNvPicPr preferRelativeResize="0"/>
          <p:nvPr/>
        </p:nvPicPr>
        <p:blipFill rotWithShape="1">
          <a:blip r:embed="rId3">
            <a:alphaModFix/>
          </a:blip>
          <a:srcRect/>
          <a:stretch/>
        </p:blipFill>
        <p:spPr>
          <a:xfrm>
            <a:off x="749953" y="2184856"/>
            <a:ext cx="669727" cy="669727"/>
          </a:xfrm>
          <a:prstGeom prst="rect">
            <a:avLst/>
          </a:prstGeom>
          <a:noFill/>
          <a:ln>
            <a:noFill/>
          </a:ln>
        </p:spPr>
      </p:pic>
      <p:sp>
        <p:nvSpPr>
          <p:cNvPr id="914" name="Shape 914"/>
          <p:cNvSpPr txBox="1"/>
          <p:nvPr/>
        </p:nvSpPr>
        <p:spPr>
          <a:xfrm>
            <a:off x="672596" y="2303169"/>
            <a:ext cx="8244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None/>
            </a:pPr>
            <a:r>
              <a:rPr lang="en" sz="800" b="1" i="0" u="none" strike="noStrike" cap="none">
                <a:solidFill>
                  <a:srgbClr val="FFFFFF"/>
                </a:solidFill>
                <a:latin typeface="Oswald"/>
                <a:ea typeface="Oswald"/>
                <a:cs typeface="Oswald"/>
                <a:sym typeface="Oswald"/>
              </a:rPr>
              <a:t>ACTIVITY</a:t>
            </a:r>
            <a:endParaRPr sz="1100"/>
          </a:p>
          <a:p>
            <a:pPr marL="0" marR="0" lvl="0" indent="0" algn="l" rtl="0">
              <a:lnSpc>
                <a:spcPct val="115000"/>
              </a:lnSpc>
              <a:spcBef>
                <a:spcPts val="0"/>
              </a:spcBef>
              <a:spcAft>
                <a:spcPts val="0"/>
              </a:spcAft>
              <a:buNone/>
            </a:pPr>
            <a:endParaRPr sz="700" b="0" i="0" u="none" strike="noStrike" cap="none">
              <a:solidFill>
                <a:srgbClr val="FFFFFF"/>
              </a:solidFill>
              <a:latin typeface="Oswald"/>
              <a:ea typeface="Oswald"/>
              <a:cs typeface="Oswald"/>
              <a:sym typeface="Oswald"/>
            </a:endParaRPr>
          </a:p>
        </p:txBody>
      </p:sp>
      <p:sp>
        <p:nvSpPr>
          <p:cNvPr id="915" name="Shape 915"/>
          <p:cNvSpPr/>
          <p:nvPr/>
        </p:nvSpPr>
        <p:spPr>
          <a:xfrm>
            <a:off x="2168481" y="3539806"/>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500" b="1" i="0" u="none" strike="noStrike" cap="none">
                <a:solidFill>
                  <a:srgbClr val="000000"/>
                </a:solidFill>
                <a:latin typeface="Oswald"/>
                <a:ea typeface="Oswald"/>
                <a:cs typeface="Oswald"/>
                <a:sym typeface="Oswald"/>
              </a:rPr>
              <a:t>DELIVERABLE</a:t>
            </a:r>
            <a:endParaRPr sz="1400" b="1" i="0" u="none" strike="noStrike" cap="none">
              <a:solidFill>
                <a:srgbClr val="000000"/>
              </a:solidFill>
              <a:latin typeface="Oswald"/>
              <a:ea typeface="Oswald"/>
              <a:cs typeface="Oswald"/>
              <a:sym typeface="Oswald"/>
            </a:endParaRPr>
          </a:p>
        </p:txBody>
      </p:sp>
      <p:cxnSp>
        <p:nvCxnSpPr>
          <p:cNvPr id="916" name="Shape 916"/>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917" name="Shape 917"/>
          <p:cNvSpPr txBox="1">
            <a:spLocks noGrp="1"/>
          </p:cNvSpPr>
          <p:nvPr>
            <p:ph type="body" idx="1"/>
          </p:nvPr>
        </p:nvSpPr>
        <p:spPr>
          <a:xfrm>
            <a:off x="2166403" y="1732321"/>
            <a:ext cx="5642100" cy="1527000"/>
          </a:xfrm>
          <a:prstGeom prst="rect">
            <a:avLst/>
          </a:prstGeom>
          <a:noFill/>
          <a:ln>
            <a:noFill/>
          </a:ln>
        </p:spPr>
        <p:txBody>
          <a:bodyPr spcFirstLastPara="1" wrap="square" lIns="68575" tIns="68575" rIns="68575" bIns="68575" anchor="t" anchorCtr="0"/>
          <a:lstStyle>
            <a:lvl1pPr marL="457200" marR="0" lvl="0" indent="-336550" algn="l" rtl="0">
              <a:lnSpc>
                <a:spcPct val="114000"/>
              </a:lnSpc>
              <a:spcBef>
                <a:spcPts val="0"/>
              </a:spcBef>
              <a:spcAft>
                <a:spcPts val="0"/>
              </a:spcAft>
              <a:buClr>
                <a:schemeClr val="dk1"/>
              </a:buClr>
              <a:buSzPts val="1700"/>
              <a:buFont typeface="Calibri"/>
              <a:buAutoNum type="arabicPeriod"/>
              <a:defRPr sz="1700" b="0" i="0" u="none" strike="noStrike" cap="none">
                <a:solidFill>
                  <a:schemeClr val="dk1"/>
                </a:solidFill>
                <a:latin typeface="Georgia"/>
                <a:ea typeface="Georgia"/>
                <a:cs typeface="Georgia"/>
                <a:sym typeface="Georgia"/>
              </a:defRPr>
            </a:lvl1pPr>
            <a:lvl2pPr marL="914400" marR="0" lvl="1" indent="-317500" algn="l" rtl="0">
              <a:lnSpc>
                <a:spcPct val="114000"/>
              </a:lnSpc>
              <a:spcBef>
                <a:spcPts val="50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2pPr>
            <a:lvl3pPr marL="1371600" marR="0" lvl="2" indent="-304800" algn="l" rtl="0">
              <a:lnSpc>
                <a:spcPct val="114000"/>
              </a:lnSpc>
              <a:spcBef>
                <a:spcPts val="700"/>
              </a:spcBef>
              <a:spcAft>
                <a:spcPts val="0"/>
              </a:spcAft>
              <a:buClr>
                <a:schemeClr val="dk1"/>
              </a:buClr>
              <a:buSzPts val="1200"/>
              <a:buFont typeface="Calibri"/>
              <a:buAutoNum type="arabicPeriod"/>
              <a:defRPr sz="1200" b="0" i="0" u="none" strike="noStrike" cap="none">
                <a:solidFill>
                  <a:schemeClr val="dk1"/>
                </a:solidFill>
                <a:latin typeface="Georgia"/>
                <a:ea typeface="Georgia"/>
                <a:cs typeface="Georgia"/>
                <a:sym typeface="Georgia"/>
              </a:defRPr>
            </a:lvl3pPr>
            <a:lvl4pPr marL="1828800" marR="0" lvl="3"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4pPr>
            <a:lvl5pPr marL="2286000" marR="0" lvl="4"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18" name="Shape 918"/>
          <p:cNvSpPr txBox="1"/>
          <p:nvPr/>
        </p:nvSpPr>
        <p:spPr>
          <a:xfrm>
            <a:off x="2167442" y="1348180"/>
            <a:ext cx="2627400" cy="3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Font typeface="Oswald"/>
              <a:buNone/>
            </a:pPr>
            <a:r>
              <a:rPr lang="en" sz="1500" b="1" i="0" u="none" strike="noStrike" cap="none">
                <a:solidFill>
                  <a:srgbClr val="000000"/>
                </a:solidFill>
                <a:latin typeface="Oswald"/>
                <a:ea typeface="Oswald"/>
                <a:cs typeface="Oswald"/>
                <a:sym typeface="Oswald"/>
              </a:rPr>
              <a:t>DIRECTIONS</a:t>
            </a:r>
            <a:endParaRPr sz="1500" b="0" i="0" u="none" strike="noStrike" cap="none">
              <a:solidFill>
                <a:schemeClr val="dk1"/>
              </a:solidFill>
              <a:latin typeface="Calibri"/>
              <a:ea typeface="Calibri"/>
              <a:cs typeface="Calibri"/>
              <a:sym typeface="Calibri"/>
            </a:endParaRPr>
          </a:p>
        </p:txBody>
      </p:sp>
      <p:sp>
        <p:nvSpPr>
          <p:cNvPr id="919" name="Shape 919"/>
          <p:cNvSpPr txBox="1">
            <a:spLocks noGrp="1"/>
          </p:cNvSpPr>
          <p:nvPr>
            <p:ph type="body" idx="2"/>
          </p:nvPr>
        </p:nvSpPr>
        <p:spPr>
          <a:xfrm>
            <a:off x="2424064" y="3708181"/>
            <a:ext cx="5384400" cy="280200"/>
          </a:xfrm>
          <a:prstGeom prst="rect">
            <a:avLst/>
          </a:prstGeom>
          <a:noFill/>
          <a:ln>
            <a:noFill/>
          </a:ln>
        </p:spPr>
        <p:txBody>
          <a:bodyPr spcFirstLastPara="1" wrap="square" lIns="68575" tIns="68575" rIns="68575" bIns="68575" anchor="t" anchorCtr="0"/>
          <a:lstStyle>
            <a:lvl1pPr marL="457200" marR="0" lvl="0" indent="-228600" algn="l" rtl="0">
              <a:lnSpc>
                <a:spcPct val="114000"/>
              </a:lnSpc>
              <a:spcBef>
                <a:spcPts val="0"/>
              </a:spcBef>
              <a:spcAft>
                <a:spcPts val="0"/>
              </a:spcAft>
              <a:buClr>
                <a:schemeClr val="dk1"/>
              </a:buClr>
              <a:buSzPts val="2100"/>
              <a:buFont typeface="Calibri"/>
              <a:buNone/>
              <a:defRPr sz="17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500"/>
              </a:spcBef>
              <a:spcAft>
                <a:spcPts val="0"/>
              </a:spcAft>
              <a:buClr>
                <a:schemeClr val="dk1"/>
              </a:buClr>
              <a:buSzPts val="1800"/>
              <a:buFont typeface="Calibri"/>
              <a:buNone/>
              <a:defRPr sz="14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700"/>
              </a:spcBef>
              <a:spcAft>
                <a:spcPts val="0"/>
              </a:spcAft>
              <a:buClr>
                <a:schemeClr val="dk1"/>
              </a:buClr>
              <a:buSzPts val="1500"/>
              <a:buFont typeface="Calibri"/>
              <a:buNone/>
              <a:defRPr sz="12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400"/>
              <a:buFont typeface="Calibri"/>
              <a:buNone/>
              <a:defRPr sz="11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200"/>
              <a:buFont typeface="Calibri"/>
              <a:buNone/>
              <a:defRPr sz="11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20" name="Shape 920"/>
          <p:cNvSpPr txBox="1">
            <a:spLocks noGrp="1"/>
          </p:cNvSpPr>
          <p:nvPr>
            <p:ph type="title"/>
          </p:nvPr>
        </p:nvSpPr>
        <p:spPr>
          <a:xfrm>
            <a:off x="348699" y="420265"/>
            <a:ext cx="8324100" cy="516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21"/>
        <p:cNvGrpSpPr/>
        <p:nvPr/>
      </p:nvGrpSpPr>
      <p:grpSpPr>
        <a:xfrm>
          <a:off x="0" y="0"/>
          <a:ext cx="0" cy="0"/>
          <a:chOff x="0" y="0"/>
          <a:chExt cx="0" cy="0"/>
        </a:xfrm>
      </p:grpSpPr>
      <p:sp>
        <p:nvSpPr>
          <p:cNvPr id="922" name="Shape 922"/>
          <p:cNvSpPr txBox="1">
            <a:spLocks noGrp="1"/>
          </p:cNvSpPr>
          <p:nvPr>
            <p:ph type="title"/>
          </p:nvPr>
        </p:nvSpPr>
        <p:spPr>
          <a:xfrm>
            <a:off x="349720" y="420263"/>
            <a:ext cx="7886700" cy="523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23" name="Shape 923"/>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924" name="Shape 924"/>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925" name="Shape 925"/>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926" name="Shape 926"/>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927" name="Shape 927"/>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28"/>
        <p:cNvGrpSpPr/>
        <p:nvPr/>
      </p:nvGrpSpPr>
      <p:grpSpPr>
        <a:xfrm>
          <a:off x="0" y="0"/>
          <a:ext cx="0" cy="0"/>
          <a:chOff x="0" y="0"/>
          <a:chExt cx="0" cy="0"/>
        </a:xfrm>
      </p:grpSpPr>
      <p:sp>
        <p:nvSpPr>
          <p:cNvPr id="929" name="Shape 929"/>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930" name="Shape 930"/>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931" name="Shape 931"/>
          <p:cNvPicPr preferRelativeResize="0"/>
          <p:nvPr/>
        </p:nvPicPr>
        <p:blipFill rotWithShape="1">
          <a:blip r:embed="rId2">
            <a:alphaModFix/>
          </a:blip>
          <a:srcRect/>
          <a:stretch/>
        </p:blipFill>
        <p:spPr>
          <a:xfrm>
            <a:off x="8515352" y="4790686"/>
            <a:ext cx="224781" cy="224391"/>
          </a:xfrm>
          <a:prstGeom prst="rect">
            <a:avLst/>
          </a:prstGeom>
          <a:noFill/>
          <a:ln>
            <a:noFill/>
          </a:ln>
        </p:spPr>
      </p:pic>
    </p:spTree>
  </p:cSld>
  <p:clrMapOvr>
    <a:masterClrMapping/>
  </p:clrMapOvr>
  <p:transition spd="med">
    <p:fade thruBlk="1"/>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932"/>
        <p:cNvGrpSpPr/>
        <p:nvPr/>
      </p:nvGrpSpPr>
      <p:grpSpPr>
        <a:xfrm>
          <a:off x="0" y="0"/>
          <a:ext cx="0" cy="0"/>
          <a:chOff x="0" y="0"/>
          <a:chExt cx="0" cy="0"/>
        </a:xfrm>
      </p:grpSpPr>
      <p:cxnSp>
        <p:nvCxnSpPr>
          <p:cNvPr id="933" name="Shape 933"/>
          <p:cNvCxnSpPr/>
          <p:nvPr/>
        </p:nvCxnSpPr>
        <p:spPr>
          <a:xfrm>
            <a:off x="416052" y="447261"/>
            <a:ext cx="8311800" cy="0"/>
          </a:xfrm>
          <a:prstGeom prst="straightConnector1">
            <a:avLst/>
          </a:prstGeom>
          <a:noFill/>
          <a:ln w="12700" cap="flat" cmpd="sng">
            <a:solidFill>
              <a:srgbClr val="FFFFFF"/>
            </a:solidFill>
            <a:prstDash val="solid"/>
            <a:miter lim="8000"/>
            <a:headEnd type="none" w="sm" len="sm"/>
            <a:tailEnd type="none" w="sm" len="sm"/>
          </a:ln>
        </p:spPr>
      </p:cxnSp>
      <p:cxnSp>
        <p:nvCxnSpPr>
          <p:cNvPr id="934" name="Shape 934"/>
          <p:cNvCxnSpPr/>
          <p:nvPr/>
        </p:nvCxnSpPr>
        <p:spPr>
          <a:xfrm>
            <a:off x="416052" y="858741"/>
            <a:ext cx="8311800" cy="0"/>
          </a:xfrm>
          <a:prstGeom prst="straightConnector1">
            <a:avLst/>
          </a:prstGeom>
          <a:noFill/>
          <a:ln w="12700" cap="flat" cmpd="sng">
            <a:solidFill>
              <a:srgbClr val="FFFFFF"/>
            </a:solidFill>
            <a:prstDash val="solid"/>
            <a:miter lim="8000"/>
            <a:headEnd type="none" w="sm" len="sm"/>
            <a:tailEnd type="none" w="sm" len="sm"/>
          </a:ln>
        </p:spPr>
      </p:cxnSp>
      <p:sp>
        <p:nvSpPr>
          <p:cNvPr id="935" name="Shape 935"/>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936" name="Shape 936"/>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937" name="Shape 937"/>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938" name="Shape 938"/>
          <p:cNvSpPr txBox="1">
            <a:spLocks noGrp="1"/>
          </p:cNvSpPr>
          <p:nvPr>
            <p:ph type="title"/>
          </p:nvPr>
        </p:nvSpPr>
        <p:spPr>
          <a:xfrm>
            <a:off x="348699" y="447262"/>
            <a:ext cx="8324100" cy="469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lt1"/>
              </a:buClr>
              <a:buSzPts val="1100"/>
              <a:buFont typeface="Oswald"/>
              <a:buNone/>
              <a:defRPr sz="2400" b="1" i="0" u="none" strike="noStrike" cap="none">
                <a:solidFill>
                  <a:schemeClr val="lt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theme" Target="../theme/theme4.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image" Target="../media/image1.png"/><Relationship Id="rId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theme" Target="../theme/theme5.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image" Target="../media/image1.png"/><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theme" Target="../theme/theme7.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theme" Target="../theme/theme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theme" Target="../theme/theme9.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cxnSp>
        <p:nvCxnSpPr>
          <p:cNvPr id="51" name="Shape 51"/>
          <p:cNvCxnSpPr/>
          <p:nvPr/>
        </p:nvCxnSpPr>
        <p:spPr>
          <a:xfrm>
            <a:off x="446484" y="447261"/>
            <a:ext cx="8251031" cy="8"/>
          </a:xfrm>
          <a:prstGeom prst="straightConnector1">
            <a:avLst/>
          </a:prstGeom>
          <a:noFill/>
          <a:ln w="9525" cap="flat" cmpd="sng">
            <a:solidFill>
              <a:srgbClr val="000000"/>
            </a:solidFill>
            <a:prstDash val="solid"/>
            <a:round/>
            <a:headEnd type="none" w="sm" len="sm"/>
            <a:tailEnd type="none" w="sm" len="sm"/>
          </a:ln>
        </p:spPr>
      </p:cxnSp>
      <p:cxnSp>
        <p:nvCxnSpPr>
          <p:cNvPr id="52" name="Shape 52"/>
          <p:cNvCxnSpPr/>
          <p:nvPr/>
        </p:nvCxnSpPr>
        <p:spPr>
          <a:xfrm>
            <a:off x="446484" y="858741"/>
            <a:ext cx="8251031" cy="8"/>
          </a:xfrm>
          <a:prstGeom prst="straightConnector1">
            <a:avLst/>
          </a:prstGeom>
          <a:noFill/>
          <a:ln w="9525" cap="flat" cmpd="sng">
            <a:solidFill>
              <a:srgbClr val="000000"/>
            </a:solidFill>
            <a:prstDash val="solid"/>
            <a:round/>
            <a:headEnd type="none" w="sm" len="sm"/>
            <a:tailEnd type="none" w="sm" len="sm"/>
          </a:ln>
        </p:spPr>
      </p:cxnSp>
      <p:sp>
        <p:nvSpPr>
          <p:cNvPr id="53" name="Shape 53"/>
          <p:cNvSpPr txBox="1">
            <a:spLocks noGrp="1"/>
          </p:cNvSpPr>
          <p:nvPr>
            <p:ph type="title"/>
          </p:nvPr>
        </p:nvSpPr>
        <p:spPr>
          <a:xfrm>
            <a:off x="446484" y="1037645"/>
            <a:ext cx="8251031" cy="500932"/>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54" name="Shape 54"/>
          <p:cNvSpPr txBox="1">
            <a:spLocks noGrp="1"/>
          </p:cNvSpPr>
          <p:nvPr>
            <p:ph type="body" idx="1"/>
          </p:nvPr>
        </p:nvSpPr>
        <p:spPr>
          <a:xfrm>
            <a:off x="444414" y="1699591"/>
            <a:ext cx="8251032" cy="2683564"/>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55" name="Shape 55"/>
          <p:cNvSpPr txBox="1"/>
          <p:nvPr/>
        </p:nvSpPr>
        <p:spPr>
          <a:xfrm>
            <a:off x="272500" y="4755071"/>
            <a:ext cx="8407500" cy="291274"/>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a:p>
        </p:txBody>
      </p:sp>
      <p:cxnSp>
        <p:nvCxnSpPr>
          <p:cNvPr id="56" name="Shape 56"/>
          <p:cNvCxnSpPr/>
          <p:nvPr/>
        </p:nvCxnSpPr>
        <p:spPr>
          <a:xfrm>
            <a:off x="368200" y="4736806"/>
            <a:ext cx="8311800" cy="0"/>
          </a:xfrm>
          <a:prstGeom prst="straightConnector1">
            <a:avLst/>
          </a:prstGeom>
          <a:noFill/>
          <a:ln w="9525" cap="flat" cmpd="sng">
            <a:solidFill>
              <a:srgbClr val="000000"/>
            </a:solidFill>
            <a:prstDash val="solid"/>
            <a:round/>
            <a:headEnd type="none" w="sm" len="sm"/>
            <a:tailEnd type="none" w="sm" len="sm"/>
          </a:ln>
        </p:spPr>
      </p:cxnSp>
      <p:pic>
        <p:nvPicPr>
          <p:cNvPr id="57" name="Shape 57"/>
          <p:cNvPicPr preferRelativeResize="0"/>
          <p:nvPr/>
        </p:nvPicPr>
        <p:blipFill rotWithShape="1">
          <a:blip r:embed="rId32">
            <a:alphaModFix/>
          </a:blip>
          <a:srcRect/>
          <a:stretch/>
        </p:blipFill>
        <p:spPr>
          <a:xfrm>
            <a:off x="8469250" y="4793524"/>
            <a:ext cx="210750" cy="21038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416052" y="1077682"/>
            <a:ext cx="7886700" cy="3288000"/>
          </a:xfrm>
          <a:prstGeom prst="rect">
            <a:avLst/>
          </a:prstGeom>
          <a:noFill/>
          <a:ln>
            <a:noFill/>
          </a:ln>
        </p:spPr>
        <p:txBody>
          <a:bodyPr spcFirstLastPara="1" wrap="square" lIns="68575" tIns="68575" rIns="68575" bIns="68575" anchor="t" anchorCtr="0"/>
          <a:lstStyle>
            <a:lvl1pPr marL="457200" marR="0" lvl="0" indent="-381000" algn="l" rtl="0">
              <a:lnSpc>
                <a:spcPct val="114000"/>
              </a:lnSpc>
              <a:spcBef>
                <a:spcPts val="8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14000"/>
              </a:lnSpc>
              <a:spcBef>
                <a:spcPts val="4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14000"/>
              </a:lnSpc>
              <a:spcBef>
                <a:spcPts val="4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14000"/>
              </a:lnSpc>
              <a:spcBef>
                <a:spcPts val="4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14000"/>
              </a:lnSpc>
              <a:spcBef>
                <a:spcPts val="4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9" name="Shape 259"/>
          <p:cNvSpPr txBox="1">
            <a:spLocks noGrp="1"/>
          </p:cNvSpPr>
          <p:nvPr>
            <p:ph type="title"/>
          </p:nvPr>
        </p:nvSpPr>
        <p:spPr>
          <a:xfrm>
            <a:off x="348699" y="191619"/>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9"/>
        <p:cNvGrpSpPr/>
        <p:nvPr/>
      </p:nvGrpSpPr>
      <p:grpSpPr>
        <a:xfrm>
          <a:off x="0" y="0"/>
          <a:ext cx="0" cy="0"/>
          <a:chOff x="0" y="0"/>
          <a:chExt cx="0" cy="0"/>
        </a:xfrm>
      </p:grpSpPr>
      <p:cxnSp>
        <p:nvCxnSpPr>
          <p:cNvPr id="650" name="Shape 650"/>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651" name="Shape 651"/>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652" name="Shape 652"/>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53" name="Shape 653"/>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54" name="Shape 654"/>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a:p>
        </p:txBody>
      </p:sp>
      <p:cxnSp>
        <p:nvCxnSpPr>
          <p:cNvPr id="655" name="Shape 655"/>
          <p:cNvCxnSpPr/>
          <p:nvPr/>
        </p:nvCxnSpPr>
        <p:spPr>
          <a:xfrm>
            <a:off x="368200" y="4736806"/>
            <a:ext cx="8311800" cy="0"/>
          </a:xfrm>
          <a:prstGeom prst="straightConnector1">
            <a:avLst/>
          </a:prstGeom>
          <a:noFill/>
          <a:ln w="9525" cap="flat" cmpd="sng">
            <a:solidFill>
              <a:srgbClr val="000000"/>
            </a:solidFill>
            <a:prstDash val="solid"/>
            <a:round/>
            <a:headEnd type="none" w="sm" len="sm"/>
            <a:tailEnd type="none" w="sm" len="sm"/>
          </a:ln>
        </p:spPr>
      </p:cxnSp>
      <p:pic>
        <p:nvPicPr>
          <p:cNvPr id="656" name="Shape 656"/>
          <p:cNvPicPr preferRelativeResize="0"/>
          <p:nvPr/>
        </p:nvPicPr>
        <p:blipFill rotWithShape="1">
          <a:blip r:embed="rId35">
            <a:alphaModFix/>
          </a:blip>
          <a:srcRect/>
          <a:stretch/>
        </p:blipFill>
        <p:spPr>
          <a:xfrm>
            <a:off x="8475493" y="4793524"/>
            <a:ext cx="210300" cy="210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40" r:id="rId1"/>
    <p:sldLayoutId id="2147483741"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9"/>
        <p:cNvGrpSpPr/>
        <p:nvPr/>
      </p:nvGrpSpPr>
      <p:grpSpPr>
        <a:xfrm>
          <a:off x="0" y="0"/>
          <a:ext cx="0" cy="0"/>
          <a:chOff x="0" y="0"/>
          <a:chExt cx="0" cy="0"/>
        </a:xfrm>
      </p:grpSpPr>
      <p:sp>
        <p:nvSpPr>
          <p:cNvPr id="870" name="Shape 870"/>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71" name="Shape 871"/>
          <p:cNvSpPr txBox="1">
            <a:spLocks noGrp="1"/>
          </p:cNvSpPr>
          <p:nvPr>
            <p:ph type="body" idx="1"/>
          </p:nvPr>
        </p:nvSpPr>
        <p:spPr>
          <a:xfrm>
            <a:off x="348699" y="1020437"/>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7"/>
        <p:cNvGrpSpPr/>
        <p:nvPr/>
      </p:nvGrpSpPr>
      <p:grpSpPr>
        <a:xfrm>
          <a:off x="0" y="0"/>
          <a:ext cx="0" cy="0"/>
          <a:chOff x="0" y="0"/>
          <a:chExt cx="0" cy="0"/>
        </a:xfrm>
      </p:grpSpPr>
      <p:cxnSp>
        <p:nvCxnSpPr>
          <p:cNvPr id="1038" name="Shape 1038"/>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1039" name="Shape 1039"/>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1040" name="Shape 1040"/>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041" name="Shape 1041"/>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042" name="Shape 1042"/>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a:p>
        </p:txBody>
      </p:sp>
      <p:cxnSp>
        <p:nvCxnSpPr>
          <p:cNvPr id="1043" name="Shape 1043"/>
          <p:cNvCxnSpPr/>
          <p:nvPr/>
        </p:nvCxnSpPr>
        <p:spPr>
          <a:xfrm>
            <a:off x="368200" y="4736806"/>
            <a:ext cx="8311800" cy="0"/>
          </a:xfrm>
          <a:prstGeom prst="straightConnector1">
            <a:avLst/>
          </a:prstGeom>
          <a:noFill/>
          <a:ln w="9525" cap="flat" cmpd="sng">
            <a:solidFill>
              <a:srgbClr val="000000"/>
            </a:solidFill>
            <a:prstDash val="solid"/>
            <a:round/>
            <a:headEnd type="none" w="sm" len="sm"/>
            <a:tailEnd type="none" w="sm" len="sm"/>
          </a:ln>
        </p:spPr>
      </p:cxnSp>
      <p:pic>
        <p:nvPicPr>
          <p:cNvPr id="1044" name="Shape 1044"/>
          <p:cNvPicPr preferRelativeResize="0"/>
          <p:nvPr/>
        </p:nvPicPr>
        <p:blipFill rotWithShape="1">
          <a:blip r:embed="rId32">
            <a:alphaModFix/>
          </a:blip>
          <a:srcRect/>
          <a:stretch/>
        </p:blipFill>
        <p:spPr>
          <a:xfrm>
            <a:off x="8469250" y="4793524"/>
            <a:ext cx="210600" cy="210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Shape 1431"/>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32" name="Shape 1432"/>
          <p:cNvSpPr txBox="1">
            <a:spLocks noGrp="1"/>
          </p:cNvSpPr>
          <p:nvPr>
            <p:ph type="body" idx="1"/>
          </p:nvPr>
        </p:nvSpPr>
        <p:spPr>
          <a:xfrm>
            <a:off x="348699" y="1020437"/>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8"/>
        <p:cNvGrpSpPr/>
        <p:nvPr/>
      </p:nvGrpSpPr>
      <p:grpSpPr>
        <a:xfrm>
          <a:off x="0" y="0"/>
          <a:ext cx="0" cy="0"/>
          <a:chOff x="0" y="0"/>
          <a:chExt cx="0" cy="0"/>
        </a:xfrm>
      </p:grpSpPr>
      <p:sp>
        <p:nvSpPr>
          <p:cNvPr id="1599" name="Shape 1599"/>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300"/>
            </a:lvl2pPr>
            <a:lvl3pPr lvl="2" indent="0" rtl="0">
              <a:spcBef>
                <a:spcPts val="0"/>
              </a:spcBef>
              <a:spcAft>
                <a:spcPts val="0"/>
              </a:spcAft>
              <a:buSzPts val="1100"/>
              <a:buNone/>
              <a:defRPr sz="1300"/>
            </a:lvl3pPr>
            <a:lvl4pPr lvl="3" indent="0" rtl="0">
              <a:spcBef>
                <a:spcPts val="0"/>
              </a:spcBef>
              <a:spcAft>
                <a:spcPts val="0"/>
              </a:spcAft>
              <a:buSzPts val="1100"/>
              <a:buNone/>
              <a:defRPr sz="1300"/>
            </a:lvl4pPr>
            <a:lvl5pPr lvl="4" indent="0" rtl="0">
              <a:spcBef>
                <a:spcPts val="0"/>
              </a:spcBef>
              <a:spcAft>
                <a:spcPts val="0"/>
              </a:spcAft>
              <a:buSzPts val="1100"/>
              <a:buNone/>
              <a:defRPr sz="1300"/>
            </a:lvl5pPr>
            <a:lvl6pPr lvl="5" indent="0" rtl="0">
              <a:spcBef>
                <a:spcPts val="0"/>
              </a:spcBef>
              <a:spcAft>
                <a:spcPts val="0"/>
              </a:spcAft>
              <a:buSzPts val="1100"/>
              <a:buNone/>
              <a:defRPr sz="1300"/>
            </a:lvl6pPr>
            <a:lvl7pPr lvl="6" indent="0" rtl="0">
              <a:spcBef>
                <a:spcPts val="0"/>
              </a:spcBef>
              <a:spcAft>
                <a:spcPts val="0"/>
              </a:spcAft>
              <a:buSzPts val="1100"/>
              <a:buNone/>
              <a:defRPr sz="1300"/>
            </a:lvl7pPr>
            <a:lvl8pPr lvl="7" indent="0" rtl="0">
              <a:spcBef>
                <a:spcPts val="0"/>
              </a:spcBef>
              <a:spcAft>
                <a:spcPts val="0"/>
              </a:spcAft>
              <a:buSzPts val="1100"/>
              <a:buNone/>
              <a:defRPr sz="1300"/>
            </a:lvl8pPr>
            <a:lvl9pPr lvl="8" indent="0" rtl="0">
              <a:spcBef>
                <a:spcPts val="0"/>
              </a:spcBef>
              <a:spcAft>
                <a:spcPts val="0"/>
              </a:spcAft>
              <a:buSzPts val="1100"/>
              <a:buNone/>
              <a:defRPr sz="1300"/>
            </a:lvl9pPr>
          </a:lstStyle>
          <a:p>
            <a:endParaRPr/>
          </a:p>
        </p:txBody>
      </p:sp>
      <p:sp>
        <p:nvSpPr>
          <p:cNvPr id="1600" name="Shape 1600"/>
          <p:cNvSpPr txBox="1">
            <a:spLocks noGrp="1"/>
          </p:cNvSpPr>
          <p:nvPr>
            <p:ph type="body" idx="1"/>
          </p:nvPr>
        </p:nvSpPr>
        <p:spPr>
          <a:xfrm>
            <a:off x="348699" y="1020437"/>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6"/>
        <p:cNvGrpSpPr/>
        <p:nvPr/>
      </p:nvGrpSpPr>
      <p:grpSpPr>
        <a:xfrm>
          <a:off x="0" y="0"/>
          <a:ext cx="0" cy="0"/>
          <a:chOff x="0" y="0"/>
          <a:chExt cx="0" cy="0"/>
        </a:xfrm>
      </p:grpSpPr>
      <p:cxnSp>
        <p:nvCxnSpPr>
          <p:cNvPr id="1767" name="Shape 1767"/>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1768" name="Shape 1768"/>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1769" name="Shape 1769"/>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770" name="Shape 1770"/>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hyperlink" Target="https://drive.google.com/open?id=1u7bY4xWSdATHqwxG_lWZyPWuHZsURbQ-"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www.huduser.gov/qct/qctmap.html"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3" Type="http://schemas.openxmlformats.org/officeDocument/2006/relationships/hyperlink" Target="https://drive.google.com/open?id=0Bx2SHQGVqWasQ0xfSG1DYTZ2WWM" TargetMode="External"/><Relationship Id="rId2" Type="http://schemas.openxmlformats.org/officeDocument/2006/relationships/notesSlide" Target="../notesSlides/notesSlide34.xml"/><Relationship Id="rId1" Type="http://schemas.openxmlformats.org/officeDocument/2006/relationships/slideLayout" Target="../slideLayouts/slideLayout110.xml"/><Relationship Id="rId5" Type="http://schemas.openxmlformats.org/officeDocument/2006/relationships/hyperlink" Target="https://www.huduser.gov/qct/qctmap.html" TargetMode="External"/><Relationship Id="rId4" Type="http://schemas.openxmlformats.org/officeDocument/2006/relationships/hyperlink" Target="https://www.siop.org/tip/backissues/Jan05/PDF/423_089to096.pdf"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census.gov/programs-surveys/acs/"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hyperlink" Target="http://www.census.gov/programs-surveys/acs/about/how-the-acs-works.html" TargetMode="External"/><Relationship Id="rId4" Type="http://schemas.openxmlformats.org/officeDocument/2006/relationships/hyperlink" Target="http://factfinder.census.gov/faces/nav/jsf/pages/index.x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Shape 1984"/>
          <p:cNvSpPr/>
          <p:nvPr/>
        </p:nvSpPr>
        <p:spPr>
          <a:xfrm>
            <a:off x="997038" y="2342303"/>
            <a:ext cx="3859800" cy="1815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 sz="2000" i="1">
                <a:solidFill>
                  <a:srgbClr val="E52123"/>
                </a:solidFill>
                <a:latin typeface="Georgia"/>
                <a:ea typeface="Georgia"/>
                <a:cs typeface="Georgia"/>
                <a:sym typeface="Georgia"/>
              </a:rPr>
              <a:t>1: The Value of Data + Data Narratives</a:t>
            </a:r>
            <a:endParaRPr sz="1000"/>
          </a:p>
          <a:p>
            <a:pPr marL="0" marR="0" lvl="0" indent="0" algn="l" rtl="0">
              <a:lnSpc>
                <a:spcPct val="150000"/>
              </a:lnSpc>
              <a:spcBef>
                <a:spcPts val="0"/>
              </a:spcBef>
              <a:spcAft>
                <a:spcPts val="0"/>
              </a:spcAft>
              <a:buClr>
                <a:srgbClr val="E52123"/>
              </a:buClr>
              <a:buFont typeface="Georgia"/>
              <a:buNone/>
            </a:pPr>
            <a:r>
              <a:rPr lang="en" sz="2000" i="1">
                <a:solidFill>
                  <a:srgbClr val="E52123"/>
                </a:solidFill>
                <a:highlight>
                  <a:srgbClr val="FFFFFF"/>
                </a:highlight>
                <a:latin typeface="Georgia"/>
                <a:ea typeface="Georgia"/>
                <a:cs typeface="Georgia"/>
                <a:sym typeface="Georgia"/>
              </a:rPr>
              <a:t>2</a:t>
            </a:r>
            <a:r>
              <a:rPr lang="en" sz="2000" b="0" i="1" u="none" strike="noStrike" cap="none">
                <a:solidFill>
                  <a:srgbClr val="E52123"/>
                </a:solidFill>
                <a:highlight>
                  <a:srgbClr val="FFFFFF"/>
                </a:highlight>
                <a:latin typeface="Georgia"/>
                <a:ea typeface="Georgia"/>
                <a:cs typeface="Georgia"/>
                <a:sym typeface="Georgia"/>
              </a:rPr>
              <a:t>: </a:t>
            </a:r>
            <a:r>
              <a:rPr lang="en" sz="2000" i="1">
                <a:solidFill>
                  <a:srgbClr val="E52123"/>
                </a:solidFill>
                <a:highlight>
                  <a:srgbClr val="FFFFFF"/>
                </a:highlight>
                <a:latin typeface="Georgia"/>
                <a:ea typeface="Georgia"/>
                <a:cs typeface="Georgia"/>
                <a:sym typeface="Georgia"/>
              </a:rPr>
              <a:t>Excel Fundamentals</a:t>
            </a:r>
            <a:endParaRPr sz="2000" i="1">
              <a:solidFill>
                <a:srgbClr val="E52123"/>
              </a:solidFill>
              <a:highlight>
                <a:srgbClr val="FFFFFF"/>
              </a:highlight>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 sz="2000" i="1">
                <a:solidFill>
                  <a:srgbClr val="E52123"/>
                </a:solidFill>
                <a:highlight>
                  <a:srgbClr val="000000"/>
                </a:highlight>
                <a:latin typeface="Georgia"/>
                <a:ea typeface="Georgia"/>
                <a:cs typeface="Georgia"/>
                <a:sym typeface="Georgia"/>
              </a:rPr>
              <a:t>3: Data Referencing</a:t>
            </a:r>
            <a:endParaRPr sz="2000" i="1">
              <a:solidFill>
                <a:srgbClr val="E52123"/>
              </a:solidFill>
              <a:highlight>
                <a:srgbClr val="000000"/>
              </a:highlight>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endParaRPr sz="1000"/>
          </a:p>
        </p:txBody>
      </p:sp>
      <p:sp>
        <p:nvSpPr>
          <p:cNvPr id="1985" name="Shape 1985"/>
          <p:cNvSpPr/>
          <p:nvPr/>
        </p:nvSpPr>
        <p:spPr>
          <a:xfrm>
            <a:off x="4974305" y="2342303"/>
            <a:ext cx="3000300" cy="1815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 sz="2000" i="1">
                <a:solidFill>
                  <a:srgbClr val="E52123"/>
                </a:solidFill>
                <a:latin typeface="Georgia"/>
                <a:ea typeface="Georgia"/>
                <a:cs typeface="Georgia"/>
                <a:sym typeface="Georgia"/>
              </a:rPr>
              <a:t>4: Data Aggregation</a:t>
            </a:r>
            <a:endParaRPr sz="2000" i="1">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 sz="2000" b="0" i="1" u="none" strike="noStrike" cap="none">
                <a:solidFill>
                  <a:srgbClr val="E52123"/>
                </a:solidFill>
                <a:highlight>
                  <a:srgbClr val="000000"/>
                </a:highlight>
                <a:latin typeface="Georgia"/>
                <a:ea typeface="Georgia"/>
                <a:cs typeface="Georgia"/>
                <a:sym typeface="Georgia"/>
              </a:rPr>
              <a:t>5: </a:t>
            </a:r>
            <a:r>
              <a:rPr lang="en" sz="2000" i="1">
                <a:solidFill>
                  <a:srgbClr val="E52123"/>
                </a:solidFill>
                <a:highlight>
                  <a:srgbClr val="000000"/>
                </a:highlight>
                <a:latin typeface="Georgia"/>
                <a:ea typeface="Georgia"/>
                <a:cs typeface="Georgia"/>
                <a:sym typeface="Georgia"/>
              </a:rPr>
              <a:t>Data Visualization</a:t>
            </a:r>
            <a:endParaRPr sz="1000">
              <a:highlight>
                <a:srgbClr val="000000"/>
              </a:highlight>
            </a:endParaRPr>
          </a:p>
          <a:p>
            <a:pPr marL="0" marR="0" lvl="0" indent="0" algn="l" rtl="0">
              <a:lnSpc>
                <a:spcPct val="150000"/>
              </a:lnSpc>
              <a:spcBef>
                <a:spcPts val="0"/>
              </a:spcBef>
              <a:spcAft>
                <a:spcPts val="0"/>
              </a:spcAft>
              <a:buClr>
                <a:srgbClr val="E52123"/>
              </a:buClr>
              <a:buFont typeface="Georgia"/>
              <a:buNone/>
            </a:pPr>
            <a:r>
              <a:rPr lang="en" sz="2000" b="0" i="1" u="none" strike="noStrike" cap="none">
                <a:solidFill>
                  <a:srgbClr val="E52123"/>
                </a:solidFill>
                <a:highlight>
                  <a:srgbClr val="000000"/>
                </a:highlight>
                <a:latin typeface="Georgia"/>
                <a:ea typeface="Georgia"/>
                <a:cs typeface="Georgia"/>
                <a:sym typeface="Georgia"/>
              </a:rPr>
              <a:t>6: </a:t>
            </a:r>
            <a:r>
              <a:rPr lang="en" sz="2000" i="1">
                <a:solidFill>
                  <a:srgbClr val="E52123"/>
                </a:solidFill>
                <a:highlight>
                  <a:srgbClr val="000000"/>
                </a:highlight>
                <a:latin typeface="Georgia"/>
                <a:ea typeface="Georgia"/>
                <a:cs typeface="Georgia"/>
                <a:sym typeface="Georgia"/>
              </a:rPr>
              <a:t>Statistics in Excel*</a:t>
            </a:r>
            <a:endParaRPr sz="1000"/>
          </a:p>
          <a:p>
            <a:pPr marL="0" marR="0" lvl="0" indent="0" algn="l" rtl="0">
              <a:lnSpc>
                <a:spcPct val="150000"/>
              </a:lnSpc>
              <a:spcBef>
                <a:spcPts val="0"/>
              </a:spcBef>
              <a:spcAft>
                <a:spcPts val="0"/>
              </a:spcAft>
              <a:buClr>
                <a:srgbClr val="E52123"/>
              </a:buClr>
              <a:buFont typeface="Georgia"/>
              <a:buNone/>
            </a:pPr>
            <a:endParaRPr sz="1000"/>
          </a:p>
        </p:txBody>
      </p:sp>
      <p:sp>
        <p:nvSpPr>
          <p:cNvPr id="1986" name="Shape 1986"/>
          <p:cNvSpPr/>
          <p:nvPr/>
        </p:nvSpPr>
        <p:spPr>
          <a:xfrm>
            <a:off x="446550" y="1146125"/>
            <a:ext cx="8250900" cy="9483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 sz="6300" b="1">
                <a:solidFill>
                  <a:srgbClr val="FFFFFF"/>
                </a:solidFill>
                <a:latin typeface="Oswald"/>
                <a:ea typeface="Oswald"/>
                <a:cs typeface="Oswald"/>
                <a:sym typeface="Oswald"/>
              </a:rPr>
              <a:t>UNIT</a:t>
            </a:r>
            <a:r>
              <a:rPr lang="en" sz="6300" b="1" i="0" u="none" strike="noStrike" cap="none">
                <a:solidFill>
                  <a:srgbClr val="FFFFFF"/>
                </a:solidFill>
                <a:latin typeface="Oswald"/>
                <a:ea typeface="Oswald"/>
                <a:cs typeface="Oswald"/>
                <a:sym typeface="Oswald"/>
              </a:rPr>
              <a:t> </a:t>
            </a:r>
            <a:r>
              <a:rPr lang="en" sz="6300" b="1">
                <a:solidFill>
                  <a:srgbClr val="FFFFFF"/>
                </a:solidFill>
                <a:latin typeface="Oswald"/>
                <a:ea typeface="Oswald"/>
                <a:cs typeface="Oswald"/>
                <a:sym typeface="Oswald"/>
              </a:rPr>
              <a:t>1</a:t>
            </a:r>
            <a:r>
              <a:rPr lang="en" sz="6300" b="1" i="0" u="none" strike="noStrike" cap="none">
                <a:solidFill>
                  <a:srgbClr val="FFFFFF"/>
                </a:solidFill>
                <a:latin typeface="Oswald"/>
                <a:ea typeface="Oswald"/>
                <a:cs typeface="Oswald"/>
                <a:sym typeface="Oswald"/>
              </a:rPr>
              <a:t>: </a:t>
            </a:r>
            <a:r>
              <a:rPr lang="en" sz="6300" b="1">
                <a:solidFill>
                  <a:srgbClr val="FFFFFF"/>
                </a:solidFill>
                <a:latin typeface="Oswald"/>
                <a:ea typeface="Oswald"/>
                <a:cs typeface="Oswald"/>
                <a:sym typeface="Oswald"/>
              </a:rPr>
              <a:t>INTERPRETATION</a:t>
            </a:r>
            <a:endParaRPr sz="6300"/>
          </a:p>
        </p:txBody>
      </p:sp>
      <p:sp>
        <p:nvSpPr>
          <p:cNvPr id="1987" name="Shape 1987"/>
          <p:cNvSpPr/>
          <p:nvPr/>
        </p:nvSpPr>
        <p:spPr>
          <a:xfrm>
            <a:off x="446484" y="4314843"/>
            <a:ext cx="8250900" cy="608400"/>
          </a:xfrm>
          <a:prstGeom prst="rect">
            <a:avLst/>
          </a:prstGeom>
          <a:noFill/>
          <a:ln>
            <a:noFill/>
          </a:ln>
        </p:spPr>
        <p:txBody>
          <a:bodyPr spcFirstLastPara="1" wrap="square" lIns="0" tIns="0" rIns="0" bIns="0" anchor="t" anchorCtr="0">
            <a:noAutofit/>
          </a:bodyPr>
          <a:lstStyle/>
          <a:p>
            <a:pPr marL="0" marR="0" lvl="0" indent="0" algn="l" rtl="0">
              <a:lnSpc>
                <a:spcPct val="121428"/>
              </a:lnSpc>
              <a:spcBef>
                <a:spcPts val="0"/>
              </a:spcBef>
              <a:spcAft>
                <a:spcPts val="0"/>
              </a:spcAft>
              <a:buClr>
                <a:srgbClr val="000000"/>
              </a:buClr>
              <a:buFont typeface="Arial"/>
              <a:buNone/>
            </a:pPr>
            <a:r>
              <a:rPr lang="en" sz="2000" b="0" i="1" u="none" strike="noStrike" cap="none" dirty="0">
                <a:solidFill>
                  <a:srgbClr val="E52123"/>
                </a:solidFill>
                <a:latin typeface="Georgia"/>
                <a:ea typeface="Georgia"/>
                <a:cs typeface="Georgia"/>
                <a:sym typeface="Georgia"/>
              </a:rPr>
              <a:t>James Larkin – Data Analytic</a:t>
            </a:r>
            <a:r>
              <a:rPr lang="en" sz="2000" i="1" dirty="0">
                <a:solidFill>
                  <a:srgbClr val="E52123"/>
                </a:solidFill>
                <a:latin typeface="Georgia"/>
                <a:ea typeface="Georgia"/>
                <a:cs typeface="Georgia"/>
                <a:sym typeface="Georgia"/>
              </a:rPr>
              <a:t>s Instructor</a:t>
            </a:r>
            <a:endParaRPr sz="2000" b="0" i="1" u="none" strike="noStrike" cap="none" dirty="0">
              <a:solidFill>
                <a:srgbClr val="EAEAEA"/>
              </a:solidFill>
              <a:latin typeface="Georgia"/>
              <a:ea typeface="Georgia"/>
              <a:cs typeface="Georgia"/>
              <a:sym typeface="Georg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84"/>
                                        </p:tgtEl>
                                        <p:attrNameLst>
                                          <p:attrName>style.visibility</p:attrName>
                                        </p:attrNameLst>
                                      </p:cBhvr>
                                      <p:to>
                                        <p:strVal val="visible"/>
                                      </p:to>
                                    </p:set>
                                    <p:animEffect transition="in" filter="fade">
                                      <p:cBhvr>
                                        <p:cTn id="7" dur="500"/>
                                        <p:tgtEl>
                                          <p:spTgt spid="19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5"/>
                                        </p:tgtEl>
                                        <p:attrNameLst>
                                          <p:attrName>style.visibility</p:attrName>
                                        </p:attrNameLst>
                                      </p:cBhvr>
                                      <p:to>
                                        <p:strVal val="visible"/>
                                      </p:to>
                                    </p:set>
                                    <p:animEffect transition="in" filter="fade">
                                      <p:cBhvr>
                                        <p:cTn id="12" dur="500"/>
                                        <p:tgtEl>
                                          <p:spTgt spid="1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Shape 2047"/>
          <p:cNvSpPr txBox="1">
            <a:spLocks noGrp="1"/>
          </p:cNvSpPr>
          <p:nvPr>
            <p:ph type="body" idx="1"/>
          </p:nvPr>
        </p:nvSpPr>
        <p:spPr>
          <a:xfrm>
            <a:off x="446484" y="905606"/>
            <a:ext cx="8250900" cy="3722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800">
                <a:solidFill>
                  <a:schemeClr val="dk1"/>
                </a:solidFill>
                <a:latin typeface="Georgia"/>
                <a:ea typeface="Georgia"/>
                <a:cs typeface="Georgia"/>
                <a:sym typeface="Georgia"/>
              </a:rPr>
              <a:t>In this scenario, we’ll</a:t>
            </a:r>
            <a:r>
              <a:rPr lang="en" sz="1800" i="0" u="none" strike="noStrike" cap="none">
                <a:solidFill>
                  <a:schemeClr val="dk1"/>
                </a:solidFill>
                <a:latin typeface="Georgia"/>
                <a:ea typeface="Georgia"/>
                <a:cs typeface="Georgia"/>
                <a:sym typeface="Georgia"/>
              </a:rPr>
              <a:t> be working for the </a:t>
            </a:r>
            <a:r>
              <a:rPr lang="en" sz="1800">
                <a:solidFill>
                  <a:schemeClr val="dk1"/>
                </a:solidFill>
                <a:latin typeface="Georgia"/>
                <a:ea typeface="Georgia"/>
                <a:cs typeface="Georgia"/>
                <a:sym typeface="Georgia"/>
              </a:rPr>
              <a:t>Washington State</a:t>
            </a:r>
            <a:r>
              <a:rPr lang="en" sz="1800" i="0" u="none" strike="noStrike" cap="none">
                <a:solidFill>
                  <a:schemeClr val="dk1"/>
                </a:solidFill>
                <a:latin typeface="Georgia"/>
                <a:ea typeface="Georgia"/>
                <a:cs typeface="Georgia"/>
                <a:sym typeface="Georgia"/>
              </a:rPr>
              <a:t> </a:t>
            </a:r>
            <a:r>
              <a:rPr lang="en" sz="1800">
                <a:solidFill>
                  <a:schemeClr val="dk1"/>
                </a:solidFill>
                <a:latin typeface="Georgia"/>
                <a:ea typeface="Georgia"/>
                <a:cs typeface="Georgia"/>
                <a:sym typeface="Georgia"/>
              </a:rPr>
              <a:t>G</a:t>
            </a:r>
            <a:r>
              <a:rPr lang="en" sz="1800" i="0" u="none" strike="noStrike" cap="none">
                <a:solidFill>
                  <a:schemeClr val="dk1"/>
                </a:solidFill>
                <a:latin typeface="Georgia"/>
                <a:ea typeface="Georgia"/>
                <a:cs typeface="Georgia"/>
                <a:sym typeface="Georgia"/>
              </a:rPr>
              <a:t>overnor’s </a:t>
            </a:r>
            <a:r>
              <a:rPr lang="en" sz="1800">
                <a:solidFill>
                  <a:schemeClr val="dk1"/>
                </a:solidFill>
                <a:latin typeface="Georgia"/>
                <a:ea typeface="Georgia"/>
                <a:cs typeface="Georgia"/>
                <a:sym typeface="Georgia"/>
              </a:rPr>
              <a:t>O</a:t>
            </a:r>
            <a:r>
              <a:rPr lang="en" sz="1800" i="0" u="none" strike="noStrike" cap="none">
                <a:solidFill>
                  <a:schemeClr val="dk1"/>
                </a:solidFill>
                <a:latin typeface="Georgia"/>
                <a:ea typeface="Georgia"/>
                <a:cs typeface="Georgia"/>
                <a:sym typeface="Georgia"/>
              </a:rPr>
              <a:t>ffice as a </a:t>
            </a:r>
            <a:r>
              <a:rPr lang="en" sz="1800" b="1" i="0" u="none" strike="noStrike" cap="none">
                <a:solidFill>
                  <a:schemeClr val="dk1"/>
                </a:solidFill>
                <a:latin typeface="Georgia"/>
                <a:ea typeface="Georgia"/>
                <a:cs typeface="Georgia"/>
                <a:sym typeface="Georgia"/>
              </a:rPr>
              <a:t>policy analyst</a:t>
            </a:r>
            <a:r>
              <a:rPr lang="en" sz="1800" i="0" u="none" strike="noStrike" cap="none">
                <a:solidFill>
                  <a:schemeClr val="dk1"/>
                </a:solidFill>
                <a:latin typeface="Georgia"/>
                <a:ea typeface="Georgia"/>
                <a:cs typeface="Georgia"/>
                <a:sym typeface="Georgia"/>
              </a:rPr>
              <a:t>.</a:t>
            </a:r>
            <a:br>
              <a:rPr lang="en" sz="1800" i="0" u="none" strike="noStrike" cap="none">
                <a:solidFill>
                  <a:schemeClr val="dk1"/>
                </a:solidFill>
                <a:latin typeface="Georgia"/>
                <a:ea typeface="Georgia"/>
                <a:cs typeface="Georgia"/>
                <a:sym typeface="Georgia"/>
              </a:rPr>
            </a:br>
            <a:endParaRPr sz="1800">
              <a:latin typeface="Georgia"/>
              <a:ea typeface="Georgia"/>
              <a:cs typeface="Georgia"/>
              <a:sym typeface="Georgia"/>
            </a:endParaRPr>
          </a:p>
          <a:p>
            <a:pPr marL="0" marR="0" lvl="0" indent="0" algn="l" rtl="0">
              <a:lnSpc>
                <a:spcPct val="115000"/>
              </a:lnSpc>
              <a:spcBef>
                <a:spcPts val="700"/>
              </a:spcBef>
              <a:spcAft>
                <a:spcPts val="0"/>
              </a:spcAft>
              <a:buNone/>
            </a:pPr>
            <a:r>
              <a:rPr lang="en" sz="1800" i="0" u="none" strike="noStrike" cap="none">
                <a:solidFill>
                  <a:schemeClr val="dk1"/>
                </a:solidFill>
                <a:latin typeface="Georgia"/>
                <a:ea typeface="Georgia"/>
                <a:cs typeface="Georgia"/>
                <a:sym typeface="Georgia"/>
              </a:rPr>
              <a:t>Policy analysts often use many different data sources</a:t>
            </a:r>
            <a:r>
              <a:rPr lang="en" sz="1800">
                <a:solidFill>
                  <a:schemeClr val="dk1"/>
                </a:solidFill>
                <a:latin typeface="Georgia"/>
                <a:ea typeface="Georgia"/>
                <a:cs typeface="Georgia"/>
                <a:sym typeface="Georgia"/>
              </a:rPr>
              <a:t> </a:t>
            </a:r>
            <a:r>
              <a:rPr lang="en" sz="1800" i="0" u="none" strike="noStrike" cap="none">
                <a:solidFill>
                  <a:schemeClr val="dk1"/>
                </a:solidFill>
                <a:latin typeface="Georgia"/>
                <a:ea typeface="Georgia"/>
                <a:cs typeface="Georgia"/>
                <a:sym typeface="Georgia"/>
              </a:rPr>
              <a:t>to evaluate policy decisions and make recommendations </a:t>
            </a:r>
            <a:r>
              <a:rPr lang="en" sz="1800">
                <a:solidFill>
                  <a:schemeClr val="dk1"/>
                </a:solidFill>
                <a:latin typeface="Georgia"/>
                <a:ea typeface="Georgia"/>
                <a:cs typeface="Georgia"/>
                <a:sym typeface="Georgia"/>
              </a:rPr>
              <a:t>for</a:t>
            </a:r>
            <a:r>
              <a:rPr lang="en" sz="1800" i="0" u="none" strike="noStrike" cap="none">
                <a:solidFill>
                  <a:schemeClr val="dk1"/>
                </a:solidFill>
                <a:latin typeface="Georgia"/>
                <a:ea typeface="Georgia"/>
                <a:cs typeface="Georgia"/>
                <a:sym typeface="Georgia"/>
              </a:rPr>
              <a:t> how to allocate resources, hold entities accountable, and more. </a:t>
            </a:r>
            <a:br>
              <a:rPr lang="en" sz="1800" i="0" u="none" strike="noStrike" cap="none">
                <a:solidFill>
                  <a:schemeClr val="dk1"/>
                </a:solidFill>
                <a:latin typeface="Georgia"/>
                <a:ea typeface="Georgia"/>
                <a:cs typeface="Georgia"/>
                <a:sym typeface="Georgia"/>
              </a:rPr>
            </a:br>
            <a:endParaRPr sz="1800">
              <a:latin typeface="Georgia"/>
              <a:ea typeface="Georgia"/>
              <a:cs typeface="Georgia"/>
              <a:sym typeface="Georgia"/>
            </a:endParaRPr>
          </a:p>
          <a:p>
            <a:pPr marL="0" marR="0" lvl="0" indent="0" algn="l" rtl="0">
              <a:lnSpc>
                <a:spcPct val="115000"/>
              </a:lnSpc>
              <a:spcBef>
                <a:spcPts val="700"/>
              </a:spcBef>
              <a:spcAft>
                <a:spcPts val="0"/>
              </a:spcAft>
              <a:buNone/>
            </a:pPr>
            <a:r>
              <a:rPr lang="en" sz="1800">
                <a:solidFill>
                  <a:schemeClr val="dk1"/>
                </a:solidFill>
                <a:latin typeface="Georgia"/>
                <a:ea typeface="Georgia"/>
                <a:cs typeface="Georgia"/>
                <a:sym typeface="Georgia"/>
              </a:rPr>
              <a:t>W</a:t>
            </a:r>
            <a:r>
              <a:rPr lang="en" sz="1800" i="0" u="none" strike="noStrike" cap="none">
                <a:solidFill>
                  <a:schemeClr val="dk1"/>
                </a:solidFill>
                <a:latin typeface="Georgia"/>
                <a:ea typeface="Georgia"/>
                <a:cs typeface="Georgia"/>
                <a:sym typeface="Georgia"/>
              </a:rPr>
              <a:t>e</a:t>
            </a:r>
            <a:r>
              <a:rPr lang="en" sz="1800">
                <a:solidFill>
                  <a:schemeClr val="dk1"/>
                </a:solidFill>
                <a:latin typeface="Georgia"/>
                <a:ea typeface="Georgia"/>
                <a:cs typeface="Georgia"/>
                <a:sym typeface="Georgia"/>
              </a:rPr>
              <a:t>’ll </a:t>
            </a:r>
            <a:r>
              <a:rPr lang="en" sz="1800" i="0" u="none" strike="noStrike" cap="none">
                <a:solidFill>
                  <a:schemeClr val="dk1"/>
                </a:solidFill>
                <a:latin typeface="Georgia"/>
                <a:ea typeface="Georgia"/>
                <a:cs typeface="Georgia"/>
                <a:sym typeface="Georgia"/>
              </a:rPr>
              <a:t>be using data from the American Community Survey (ACS), which is a </a:t>
            </a:r>
            <a:r>
              <a:rPr lang="en" sz="1800" b="1" i="1" u="none" strike="noStrike" cap="none">
                <a:solidFill>
                  <a:schemeClr val="dk1"/>
                </a:solidFill>
                <a:latin typeface="Georgia"/>
                <a:ea typeface="Georgia"/>
                <a:cs typeface="Georgia"/>
                <a:sym typeface="Georgia"/>
              </a:rPr>
              <a:t>random survey</a:t>
            </a:r>
            <a:r>
              <a:rPr lang="en" sz="1800" u="none" strike="noStrike" cap="none">
                <a:solidFill>
                  <a:schemeClr val="dk1"/>
                </a:solidFill>
                <a:latin typeface="Georgia"/>
                <a:ea typeface="Georgia"/>
                <a:cs typeface="Georgia"/>
                <a:sym typeface="Georgia"/>
              </a:rPr>
              <a:t> given to U.S</a:t>
            </a:r>
            <a:r>
              <a:rPr lang="en" sz="1800">
                <a:solidFill>
                  <a:schemeClr val="dk1"/>
                </a:solidFill>
                <a:latin typeface="Georgia"/>
                <a:ea typeface="Georgia"/>
                <a:cs typeface="Georgia"/>
                <a:sym typeface="Georgia"/>
              </a:rPr>
              <a:t>. </a:t>
            </a:r>
            <a:r>
              <a:rPr lang="en" sz="1800" u="none" strike="noStrike" cap="none">
                <a:solidFill>
                  <a:schemeClr val="dk1"/>
                </a:solidFill>
                <a:latin typeface="Georgia"/>
                <a:ea typeface="Georgia"/>
                <a:cs typeface="Georgia"/>
                <a:sym typeface="Georgia"/>
              </a:rPr>
              <a:t>residents each year</a:t>
            </a:r>
            <a:r>
              <a:rPr lang="en" sz="1800" i="0" u="none" strike="noStrike" cap="none">
                <a:solidFill>
                  <a:schemeClr val="dk1"/>
                </a:solidFill>
                <a:latin typeface="Georgia"/>
                <a:ea typeface="Georgia"/>
                <a:cs typeface="Georgia"/>
                <a:sym typeface="Georgia"/>
              </a:rPr>
              <a:t>. </a:t>
            </a:r>
            <a:endParaRPr sz="1800">
              <a:latin typeface="Georgia"/>
              <a:ea typeface="Georgia"/>
              <a:cs typeface="Georgia"/>
              <a:sym typeface="Georgia"/>
            </a:endParaRPr>
          </a:p>
          <a:p>
            <a:pPr marL="0" marR="0" lvl="0" indent="0" algn="l" rtl="0">
              <a:lnSpc>
                <a:spcPct val="115000"/>
              </a:lnSpc>
              <a:spcBef>
                <a:spcPts val="1400"/>
              </a:spcBef>
              <a:spcAft>
                <a:spcPts val="0"/>
              </a:spcAft>
              <a:buClr>
                <a:srgbClr val="000000"/>
              </a:buClr>
              <a:buFont typeface="Arial"/>
              <a:buNone/>
            </a:pPr>
            <a:endParaRPr sz="1800" i="0" u="none" strike="noStrike" cap="none">
              <a:solidFill>
                <a:srgbClr val="000000"/>
              </a:solidFill>
              <a:latin typeface="Georgia"/>
              <a:ea typeface="Georgia"/>
              <a:cs typeface="Georgia"/>
              <a:sym typeface="Georgia"/>
            </a:endParaRPr>
          </a:p>
        </p:txBody>
      </p:sp>
      <p:sp>
        <p:nvSpPr>
          <p:cNvPr id="2048" name="Shape 2048"/>
          <p:cNvSpPr/>
          <p:nvPr/>
        </p:nvSpPr>
        <p:spPr>
          <a:xfrm>
            <a:off x="446473" y="518825"/>
            <a:ext cx="64077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BUSINESS SCENARIO - WASHINGTON CENSUS (ACS)</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Shape 2053"/>
          <p:cNvSpPr txBox="1">
            <a:spLocks noGrp="1"/>
          </p:cNvSpPr>
          <p:nvPr>
            <p:ph type="body" idx="1"/>
          </p:nvPr>
        </p:nvSpPr>
        <p:spPr>
          <a:xfrm>
            <a:off x="390227" y="911447"/>
            <a:ext cx="8251031" cy="3951173"/>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800">
                <a:solidFill>
                  <a:schemeClr val="dk1"/>
                </a:solidFill>
                <a:latin typeface="Georgia"/>
                <a:ea typeface="Georgia"/>
                <a:cs typeface="Georgia"/>
                <a:sym typeface="Georgia"/>
              </a:rPr>
              <a:t>The ACS survey is a bit different from the standard US census:</a:t>
            </a:r>
            <a:br>
              <a:rPr lang="en" sz="1800">
                <a:solidFill>
                  <a:schemeClr val="dk1"/>
                </a:solidFill>
                <a:latin typeface="Georgia"/>
                <a:ea typeface="Georgia"/>
                <a:cs typeface="Georgia"/>
                <a:sym typeface="Georgia"/>
              </a:rPr>
            </a:b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During a census, everyone is asked to respond.</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Sampling is used in off</a:t>
            </a:r>
            <a:r>
              <a:rPr lang="en" sz="1800">
                <a:solidFill>
                  <a:schemeClr val="dk1"/>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years to provide </a:t>
            </a:r>
            <a:r>
              <a:rPr lang="en" sz="1800" b="0" i="1" u="none" strike="noStrike" cap="none">
                <a:solidFill>
                  <a:schemeClr val="dk1"/>
                </a:solidFill>
                <a:latin typeface="Georgia"/>
                <a:ea typeface="Georgia"/>
                <a:cs typeface="Georgia"/>
                <a:sym typeface="Georgia"/>
              </a:rPr>
              <a:t>estimated</a:t>
            </a:r>
            <a:r>
              <a:rPr lang="en" sz="1800" b="0" i="0" u="none" strike="noStrike" cap="none">
                <a:solidFill>
                  <a:schemeClr val="dk1"/>
                </a:solidFill>
                <a:latin typeface="Georgia"/>
                <a:ea typeface="Georgia"/>
                <a:cs typeface="Georgia"/>
                <a:sym typeface="Georgia"/>
              </a:rPr>
              <a:t> data about the population.</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For the ACS, approximately 1</a:t>
            </a:r>
            <a:r>
              <a:rPr lang="en" sz="1800">
                <a:solidFill>
                  <a:schemeClr val="dk1"/>
                </a:solidFill>
                <a:latin typeface="Georgia"/>
                <a:ea typeface="Georgia"/>
                <a:cs typeface="Georgia"/>
                <a:sym typeface="Georgia"/>
              </a:rPr>
              <a:t>/</a:t>
            </a:r>
            <a:r>
              <a:rPr lang="en" sz="1800" b="0" i="0" u="none" strike="noStrike" cap="none">
                <a:solidFill>
                  <a:schemeClr val="dk1"/>
                </a:solidFill>
                <a:latin typeface="Georgia"/>
                <a:ea typeface="Georgia"/>
                <a:cs typeface="Georgia"/>
                <a:sym typeface="Georgia"/>
              </a:rPr>
              <a:t>38 households are asked to respond.</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Because it</a:t>
            </a:r>
            <a:r>
              <a:rPr lang="en" sz="1800">
                <a:solidFill>
                  <a:schemeClr val="dk1"/>
                </a:solidFill>
                <a:latin typeface="Georgia"/>
                <a:ea typeface="Georgia"/>
                <a:cs typeface="Georgia"/>
                <a:sym typeface="Georgia"/>
              </a:rPr>
              <a:t>’s</a:t>
            </a:r>
            <a:r>
              <a:rPr lang="en" sz="1800" b="0" i="0" u="none" strike="noStrike" cap="none">
                <a:solidFill>
                  <a:schemeClr val="dk1"/>
                </a:solidFill>
                <a:latin typeface="Georgia"/>
                <a:ea typeface="Georgia"/>
                <a:cs typeface="Georgia"/>
                <a:sym typeface="Georgia"/>
              </a:rPr>
              <a:t> a sample, each variable is an estimate that has a</a:t>
            </a:r>
            <a:r>
              <a:rPr lang="en" sz="1800">
                <a:solidFill>
                  <a:schemeClr val="dk1"/>
                </a:solidFill>
                <a:latin typeface="Georgia"/>
                <a:ea typeface="Georgia"/>
                <a:cs typeface="Georgia"/>
                <a:sym typeface="Georgia"/>
              </a:rPr>
              <a:t>n associated degree of error, </a:t>
            </a:r>
            <a:r>
              <a:rPr lang="en" sz="1800" b="0" i="0" u="none" strike="noStrike" cap="none">
                <a:solidFill>
                  <a:schemeClr val="dk1"/>
                </a:solidFill>
                <a:latin typeface="Georgia"/>
                <a:ea typeface="Georgia"/>
                <a:cs typeface="Georgia"/>
                <a:sym typeface="Georgia"/>
              </a:rPr>
              <a:t>based on number of respondents, sampling strategy, and more.</a:t>
            </a:r>
            <a:endParaRPr sz="1800"/>
          </a:p>
          <a:p>
            <a:pPr marL="0" marR="0" lvl="0" indent="0" algn="l" rtl="0">
              <a:lnSpc>
                <a:spcPct val="100000"/>
              </a:lnSpc>
              <a:spcBef>
                <a:spcPts val="7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2054" name="Shape 2054"/>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BUSINESS SCENARIO</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pic>
        <p:nvPicPr>
          <p:cNvPr id="2059" name="Shape 2059" descr="https://www.census.gov/content/dam/Census/library/visualizations/2014/acs/how_acs_works.png"/>
          <p:cNvPicPr preferRelativeResize="0"/>
          <p:nvPr/>
        </p:nvPicPr>
        <p:blipFill rotWithShape="1">
          <a:blip r:embed="rId3">
            <a:alphaModFix/>
          </a:blip>
          <a:srcRect t="65985" b="7814"/>
          <a:stretch/>
        </p:blipFill>
        <p:spPr>
          <a:xfrm>
            <a:off x="875998" y="1596497"/>
            <a:ext cx="7864968" cy="2672214"/>
          </a:xfrm>
          <a:prstGeom prst="rect">
            <a:avLst/>
          </a:prstGeom>
          <a:noFill/>
          <a:ln>
            <a:noFill/>
          </a:ln>
        </p:spPr>
      </p:pic>
      <p:grpSp>
        <p:nvGrpSpPr>
          <p:cNvPr id="2060" name="Shape 2060"/>
          <p:cNvGrpSpPr/>
          <p:nvPr/>
        </p:nvGrpSpPr>
        <p:grpSpPr>
          <a:xfrm>
            <a:off x="835081" y="1595718"/>
            <a:ext cx="7864968" cy="2793401"/>
            <a:chOff x="777746" y="2431054"/>
            <a:chExt cx="11185732" cy="3965940"/>
          </a:xfrm>
        </p:grpSpPr>
        <p:pic>
          <p:nvPicPr>
            <p:cNvPr id="2061" name="Shape 2061" descr="https://www.census.gov/content/dam/Census/library/visualizations/2014/acs/how_acs_works.png"/>
            <p:cNvPicPr preferRelativeResize="0"/>
            <p:nvPr/>
          </p:nvPicPr>
          <p:blipFill rotWithShape="1">
            <a:blip r:embed="rId3">
              <a:alphaModFix/>
            </a:blip>
            <a:srcRect t="39312" b="34486"/>
            <a:stretch/>
          </p:blipFill>
          <p:spPr>
            <a:xfrm>
              <a:off x="777746" y="2431054"/>
              <a:ext cx="11185732" cy="3793884"/>
            </a:xfrm>
            <a:prstGeom prst="rect">
              <a:avLst/>
            </a:prstGeom>
            <a:noFill/>
            <a:ln>
              <a:noFill/>
            </a:ln>
          </p:spPr>
        </p:pic>
        <p:cxnSp>
          <p:nvCxnSpPr>
            <p:cNvPr id="2062" name="Shape 2062"/>
            <p:cNvCxnSpPr/>
            <p:nvPr/>
          </p:nvCxnSpPr>
          <p:spPr>
            <a:xfrm>
              <a:off x="2538370" y="5745484"/>
              <a:ext cx="0" cy="651510"/>
            </a:xfrm>
            <a:prstGeom prst="straightConnector1">
              <a:avLst/>
            </a:prstGeom>
            <a:noFill/>
            <a:ln w="57150" cap="flat" cmpd="sng">
              <a:solidFill>
                <a:srgbClr val="0062BF"/>
              </a:solidFill>
              <a:prstDash val="solid"/>
              <a:round/>
              <a:headEnd type="none" w="sm" len="sm"/>
              <a:tailEnd type="triangle" w="med" len="med"/>
            </a:ln>
          </p:spPr>
        </p:cxnSp>
      </p:grpSp>
      <p:sp>
        <p:nvSpPr>
          <p:cNvPr id="2063" name="Shape 2063"/>
          <p:cNvSpPr txBox="1">
            <a:spLocks noGrp="1"/>
          </p:cNvSpPr>
          <p:nvPr>
            <p:ph type="body" idx="1"/>
          </p:nvPr>
        </p:nvSpPr>
        <p:spPr>
          <a:xfrm>
            <a:off x="446484" y="822890"/>
            <a:ext cx="8251031" cy="268356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700"/>
              </a:spcBef>
              <a:spcAft>
                <a:spcPts val="0"/>
              </a:spcAft>
              <a:buNone/>
            </a:pPr>
            <a:r>
              <a:rPr lang="en" sz="1800" b="0" i="0" u="none" strike="noStrike" cap="none">
                <a:solidFill>
                  <a:schemeClr val="dk1"/>
                </a:solidFill>
                <a:latin typeface="Georgia"/>
                <a:ea typeface="Georgia"/>
                <a:cs typeface="Georgia"/>
                <a:sym typeface="Georgia"/>
              </a:rPr>
              <a:t>Here is a diagram from the U.S. Census Bureau</a:t>
            </a:r>
            <a:r>
              <a:rPr lang="en" sz="1800">
                <a:solidFill>
                  <a:schemeClr val="dk1"/>
                </a:solidFill>
                <a:latin typeface="Georgia"/>
                <a:ea typeface="Georgia"/>
                <a:cs typeface="Georgia"/>
                <a:sym typeface="Georgia"/>
              </a:rPr>
              <a:t> depicting how </a:t>
            </a:r>
            <a:r>
              <a:rPr lang="en" sz="1800" b="0" i="0" u="none" strike="noStrike" cap="none">
                <a:solidFill>
                  <a:schemeClr val="dk1"/>
                </a:solidFill>
                <a:latin typeface="Georgia"/>
                <a:ea typeface="Georgia"/>
                <a:cs typeface="Georgia"/>
                <a:sym typeface="Georgia"/>
              </a:rPr>
              <a:t>the ACS works:</a:t>
            </a:r>
            <a:endParaRPr sz="1800"/>
          </a:p>
        </p:txBody>
      </p:sp>
      <p:sp>
        <p:nvSpPr>
          <p:cNvPr id="2064" name="Shape 2064"/>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BUSINESS SCENARIO</a:t>
            </a:r>
            <a:endParaRPr sz="1000"/>
          </a:p>
        </p:txBody>
      </p:sp>
      <p:grpSp>
        <p:nvGrpSpPr>
          <p:cNvPr id="2065" name="Shape 2065"/>
          <p:cNvGrpSpPr/>
          <p:nvPr/>
        </p:nvGrpSpPr>
        <p:grpSpPr>
          <a:xfrm>
            <a:off x="951234" y="1486492"/>
            <a:ext cx="7427301" cy="3074542"/>
            <a:chOff x="1806528" y="2078197"/>
            <a:chExt cx="10563272" cy="4365090"/>
          </a:xfrm>
        </p:grpSpPr>
        <p:grpSp>
          <p:nvGrpSpPr>
            <p:cNvPr id="2066" name="Shape 2066"/>
            <p:cNvGrpSpPr/>
            <p:nvPr/>
          </p:nvGrpSpPr>
          <p:grpSpPr>
            <a:xfrm>
              <a:off x="1806528" y="2078197"/>
              <a:ext cx="10563272" cy="4365090"/>
              <a:chOff x="4367371" y="2285584"/>
              <a:chExt cx="10024678" cy="4142525"/>
            </a:xfrm>
          </p:grpSpPr>
          <p:pic>
            <p:nvPicPr>
              <p:cNvPr id="2067" name="Shape 2067" descr="https://www.census.gov/content/dam/Census/library/visualizations/2014/acs/how_acs_works.png"/>
              <p:cNvPicPr preferRelativeResize="0"/>
              <p:nvPr/>
            </p:nvPicPr>
            <p:blipFill rotWithShape="1">
              <a:blip r:embed="rId3">
                <a:alphaModFix/>
              </a:blip>
              <a:srcRect l="2709" t="11022" b="60035"/>
              <a:stretch/>
            </p:blipFill>
            <p:spPr>
              <a:xfrm>
                <a:off x="4367371" y="2285584"/>
                <a:ext cx="10024678" cy="3860798"/>
              </a:xfrm>
              <a:prstGeom prst="rect">
                <a:avLst/>
              </a:prstGeom>
              <a:noFill/>
              <a:ln>
                <a:noFill/>
              </a:ln>
            </p:spPr>
          </p:pic>
          <p:cxnSp>
            <p:nvCxnSpPr>
              <p:cNvPr id="2068" name="Shape 2068"/>
              <p:cNvCxnSpPr/>
              <p:nvPr/>
            </p:nvCxnSpPr>
            <p:spPr>
              <a:xfrm>
                <a:off x="12958917" y="5210558"/>
                <a:ext cx="0" cy="1217551"/>
              </a:xfrm>
              <a:prstGeom prst="straightConnector1">
                <a:avLst/>
              </a:prstGeom>
              <a:noFill/>
              <a:ln w="53975" cap="flat" cmpd="sng">
                <a:solidFill>
                  <a:srgbClr val="0062BF"/>
                </a:solidFill>
                <a:prstDash val="solid"/>
                <a:round/>
                <a:headEnd type="none" w="sm" len="sm"/>
                <a:tailEnd type="triangle" w="med" len="med"/>
              </a:ln>
            </p:spPr>
          </p:cxnSp>
        </p:grpSp>
        <p:sp>
          <p:nvSpPr>
            <p:cNvPr id="2069" name="Shape 2069"/>
            <p:cNvSpPr/>
            <p:nvPr/>
          </p:nvSpPr>
          <p:spPr>
            <a:xfrm>
              <a:off x="3084394" y="6055839"/>
              <a:ext cx="368490" cy="387448"/>
            </a:xfrm>
            <a:prstGeom prst="rect">
              <a:avLst/>
            </a:prstGeom>
            <a:solidFill>
              <a:schemeClr val="lt1"/>
            </a:solidFill>
            <a:ln>
              <a:noFill/>
            </a:ln>
          </p:spPr>
          <p:txBody>
            <a:bodyPr spcFirstLastPara="1" wrap="square" lIns="64325" tIns="32150" rIns="64325" bIns="32150"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chemeClr val="lt1"/>
                </a:solidFill>
                <a:latin typeface="Arial"/>
                <a:ea typeface="Arial"/>
                <a:cs typeface="Arial"/>
                <a:sym typeface="Arial"/>
              </a:endParaRPr>
            </a:p>
          </p:txBody>
        </p:sp>
      </p:grpSp>
      <p:sp>
        <p:nvSpPr>
          <p:cNvPr id="2070" name="Shape 2070"/>
          <p:cNvSpPr txBox="1"/>
          <p:nvPr/>
        </p:nvSpPr>
        <p:spPr>
          <a:xfrm>
            <a:off x="2293729" y="4811060"/>
            <a:ext cx="5891995" cy="184264"/>
          </a:xfrm>
          <a:prstGeom prst="rect">
            <a:avLst/>
          </a:prstGeom>
          <a:noFill/>
          <a:ln>
            <a:noFill/>
          </a:ln>
        </p:spPr>
        <p:txBody>
          <a:bodyPr spcFirstLastPara="1" wrap="square" lIns="64325" tIns="32150" rIns="64325" bIns="32150" anchor="t" anchorCtr="0">
            <a:noAutofit/>
          </a:bodyPr>
          <a:lstStyle/>
          <a:p>
            <a:pPr marL="0" marR="0" lvl="0" indent="0" algn="r" rtl="0">
              <a:lnSpc>
                <a:spcPct val="100000"/>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Source: </a:t>
            </a:r>
            <a:r>
              <a:rPr lang="en" sz="800" b="0" i="0" u="sng" strike="noStrike" cap="none">
                <a:solidFill>
                  <a:schemeClr val="hlink"/>
                </a:solidFill>
                <a:latin typeface="Georgia"/>
                <a:ea typeface="Georgia"/>
                <a:cs typeface="Georgia"/>
                <a:sym typeface="Georgia"/>
              </a:rPr>
              <a:t>http://www.census.gov/programs-surveys/acs/about/how-the-acs-works.html</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5"/>
                                        </p:tgtEl>
                                        <p:attrNameLst>
                                          <p:attrName>style.visibility</p:attrName>
                                        </p:attrNameLst>
                                      </p:cBhvr>
                                      <p:to>
                                        <p:strVal val="visible"/>
                                      </p:to>
                                    </p:set>
                                    <p:animEffect transition="in" filter="fade">
                                      <p:cBhvr>
                                        <p:cTn id="7" dur="1000"/>
                                        <p:tgtEl>
                                          <p:spTgt spid="20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65"/>
                                        </p:tgtEl>
                                      </p:cBhvr>
                                    </p:animEffect>
                                    <p:set>
                                      <p:cBhvr>
                                        <p:cTn id="12" dur="1" fill="hold">
                                          <p:stCondLst>
                                            <p:cond delay="500"/>
                                          </p:stCondLst>
                                        </p:cTn>
                                        <p:tgtEl>
                                          <p:spTgt spid="206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60"/>
                                        </p:tgtEl>
                                        <p:attrNameLst>
                                          <p:attrName>style.visibility</p:attrName>
                                        </p:attrNameLst>
                                      </p:cBhvr>
                                      <p:to>
                                        <p:strVal val="visible"/>
                                      </p:to>
                                    </p:set>
                                    <p:animEffect transition="in" filter="fade">
                                      <p:cBhvr>
                                        <p:cTn id="15" dur="500"/>
                                        <p:tgtEl>
                                          <p:spTgt spid="20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60"/>
                                        </p:tgtEl>
                                      </p:cBhvr>
                                    </p:animEffect>
                                    <p:set>
                                      <p:cBhvr>
                                        <p:cTn id="20" dur="1" fill="hold">
                                          <p:stCondLst>
                                            <p:cond delay="500"/>
                                          </p:stCondLst>
                                        </p:cTn>
                                        <p:tgtEl>
                                          <p:spTgt spid="206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59"/>
                                        </p:tgtEl>
                                        <p:attrNameLst>
                                          <p:attrName>style.visibility</p:attrName>
                                        </p:attrNameLst>
                                      </p:cBhvr>
                                      <p:to>
                                        <p:strVal val="visible"/>
                                      </p:to>
                                    </p:set>
                                    <p:animEffect transition="in" filter="fade">
                                      <p:cBhvr>
                                        <p:cTn id="23"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Shape 2075"/>
          <p:cNvSpPr/>
          <p:nvPr/>
        </p:nvSpPr>
        <p:spPr>
          <a:xfrm>
            <a:off x="446484" y="518823"/>
            <a:ext cx="7143820" cy="304067"/>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sp>
        <p:nvSpPr>
          <p:cNvPr id="2076" name="Shape 2076"/>
          <p:cNvSpPr/>
          <p:nvPr/>
        </p:nvSpPr>
        <p:spPr>
          <a:xfrm>
            <a:off x="446484" y="1037645"/>
            <a:ext cx="8251031" cy="1976963"/>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INDEPENDENT PRACTICE: CLEANING OUR DATA SET</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Shape 2081"/>
          <p:cNvSpPr txBox="1">
            <a:spLocks noGrp="1"/>
          </p:cNvSpPr>
          <p:nvPr>
            <p:ph type="body" idx="1"/>
          </p:nvPr>
        </p:nvSpPr>
        <p:spPr>
          <a:xfrm>
            <a:off x="446484" y="1023893"/>
            <a:ext cx="8105626" cy="3504624"/>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600" i="0" u="none" strike="noStrike" cap="none">
                <a:solidFill>
                  <a:schemeClr val="dk1"/>
                </a:solidFill>
                <a:latin typeface="Georgia"/>
                <a:ea typeface="Georgia"/>
                <a:cs typeface="Georgia"/>
                <a:sym typeface="Georgia"/>
              </a:rPr>
              <a:t>A significant amount of any project involves cleaning data </a:t>
            </a:r>
            <a:r>
              <a:rPr lang="en" sz="1600">
                <a:solidFill>
                  <a:schemeClr val="dk1"/>
                </a:solidFill>
                <a:latin typeface="Georgia"/>
                <a:ea typeface="Georgia"/>
                <a:cs typeface="Georgia"/>
                <a:sym typeface="Georgia"/>
              </a:rPr>
              <a:t>(usually between 50–80%) and </a:t>
            </a:r>
            <a:r>
              <a:rPr lang="en" sz="1600" i="0" u="none" strike="noStrike" cap="none">
                <a:solidFill>
                  <a:schemeClr val="dk1"/>
                </a:solidFill>
                <a:latin typeface="Georgia"/>
                <a:ea typeface="Georgia"/>
                <a:cs typeface="Georgia"/>
                <a:sym typeface="Georgia"/>
              </a:rPr>
              <a:t>performing basic exploratory analysis </a:t>
            </a:r>
            <a:r>
              <a:rPr lang="en" sz="1600">
                <a:solidFill>
                  <a:schemeClr val="dk1"/>
                </a:solidFill>
                <a:latin typeface="Georgia"/>
                <a:ea typeface="Georgia"/>
                <a:cs typeface="Georgia"/>
                <a:sym typeface="Georgia"/>
              </a:rPr>
              <a:t>in order to</a:t>
            </a:r>
            <a:r>
              <a:rPr lang="en" sz="1600" i="0" u="none" strike="noStrike" cap="none">
                <a:solidFill>
                  <a:schemeClr val="dk1"/>
                </a:solidFill>
                <a:latin typeface="Georgia"/>
                <a:ea typeface="Georgia"/>
                <a:cs typeface="Georgia"/>
                <a:sym typeface="Georgia"/>
              </a:rPr>
              <a:t> develop a working knowledge of the dataset. </a:t>
            </a:r>
            <a:br>
              <a:rPr lang="en" i="0" u="none" strike="noStrike" cap="none">
                <a:solidFill>
                  <a:schemeClr val="dk1"/>
                </a:solidFill>
                <a:latin typeface="Georgia"/>
                <a:ea typeface="Georgia"/>
                <a:cs typeface="Georgia"/>
                <a:sym typeface="Georgia"/>
              </a:rPr>
            </a:br>
            <a:endParaRPr>
              <a:latin typeface="Georgia"/>
              <a:ea typeface="Georgia"/>
              <a:cs typeface="Georgia"/>
              <a:sym typeface="Georgia"/>
            </a:endParaRPr>
          </a:p>
          <a:p>
            <a:pPr marL="0" marR="0" lvl="0" indent="0" algn="l" rtl="0">
              <a:lnSpc>
                <a:spcPct val="115000"/>
              </a:lnSpc>
              <a:spcBef>
                <a:spcPts val="700"/>
              </a:spcBef>
              <a:spcAft>
                <a:spcPts val="0"/>
              </a:spcAft>
              <a:buNone/>
            </a:pPr>
            <a:r>
              <a:rPr lang="en" sz="1600" i="0" u="none" strike="noStrike" cap="none">
                <a:solidFill>
                  <a:schemeClr val="dk1"/>
                </a:solidFill>
                <a:latin typeface="Georgia"/>
                <a:ea typeface="Georgia"/>
                <a:cs typeface="Georgia"/>
                <a:sym typeface="Georgia"/>
              </a:rPr>
              <a:t>Only after you understand the nuances of </a:t>
            </a:r>
            <a:r>
              <a:rPr lang="en" sz="1600">
                <a:solidFill>
                  <a:schemeClr val="dk1"/>
                </a:solidFill>
                <a:latin typeface="Georgia"/>
                <a:ea typeface="Georgia"/>
                <a:cs typeface="Georgia"/>
                <a:sym typeface="Georgia"/>
              </a:rPr>
              <a:t>a</a:t>
            </a:r>
            <a:r>
              <a:rPr lang="en" sz="1600" i="0" u="none" strike="noStrike" cap="none">
                <a:solidFill>
                  <a:schemeClr val="dk1"/>
                </a:solidFill>
                <a:latin typeface="Georgia"/>
                <a:ea typeface="Georgia"/>
                <a:cs typeface="Georgia"/>
                <a:sym typeface="Georgia"/>
              </a:rPr>
              <a:t> data set and have normalized its structure (by dealing with any </a:t>
            </a:r>
            <a:r>
              <a:rPr lang="en" sz="1600" b="1">
                <a:solidFill>
                  <a:srgbClr val="7A1743"/>
                </a:solidFill>
                <a:latin typeface="Roboto Mono"/>
                <a:ea typeface="Roboto Mono"/>
                <a:cs typeface="Roboto Mono"/>
                <a:sym typeface="Roboto Mono"/>
              </a:rPr>
              <a:t>NULL</a:t>
            </a:r>
            <a:r>
              <a:rPr lang="en" sz="1600">
                <a:solidFill>
                  <a:schemeClr val="dk1"/>
                </a:solidFill>
                <a:latin typeface="Georgia"/>
                <a:ea typeface="Georgia"/>
                <a:cs typeface="Georgia"/>
                <a:sym typeface="Georgia"/>
              </a:rPr>
              <a:t>s</a:t>
            </a:r>
            <a:r>
              <a:rPr lang="en" sz="1600" i="0" u="none" strike="noStrike" cap="none">
                <a:solidFill>
                  <a:schemeClr val="dk1"/>
                </a:solidFill>
                <a:latin typeface="Georgia"/>
                <a:ea typeface="Georgia"/>
                <a:cs typeface="Georgia"/>
                <a:sym typeface="Georgia"/>
              </a:rPr>
              <a:t>, for </a:t>
            </a:r>
            <a:r>
              <a:rPr lang="en" sz="1600">
                <a:solidFill>
                  <a:schemeClr val="dk1"/>
                </a:solidFill>
                <a:latin typeface="Georgia"/>
                <a:ea typeface="Georgia"/>
                <a:cs typeface="Georgia"/>
                <a:sym typeface="Georgia"/>
              </a:rPr>
              <a:t>instance</a:t>
            </a:r>
            <a:r>
              <a:rPr lang="en" sz="1600" i="0" u="none" strike="noStrike" cap="none">
                <a:solidFill>
                  <a:schemeClr val="dk1"/>
                </a:solidFill>
                <a:latin typeface="Georgia"/>
                <a:ea typeface="Georgia"/>
                <a:cs typeface="Georgia"/>
                <a:sym typeface="Georgia"/>
              </a:rPr>
              <a:t>) can you advance </a:t>
            </a:r>
            <a:r>
              <a:rPr lang="en" sz="1600">
                <a:solidFill>
                  <a:schemeClr val="dk1"/>
                </a:solidFill>
                <a:latin typeface="Georgia"/>
                <a:ea typeface="Georgia"/>
                <a:cs typeface="Georgia"/>
                <a:sym typeface="Georgia"/>
              </a:rPr>
              <a:t>and</a:t>
            </a:r>
            <a:r>
              <a:rPr lang="en" sz="1600" i="0" u="none" strike="noStrike" cap="none">
                <a:solidFill>
                  <a:schemeClr val="dk1"/>
                </a:solidFill>
                <a:latin typeface="Georgia"/>
                <a:ea typeface="Georgia"/>
                <a:cs typeface="Georgia"/>
                <a:sym typeface="Georgia"/>
              </a:rPr>
              <a:t> begin </a:t>
            </a:r>
            <a:r>
              <a:rPr lang="en" sz="1600">
                <a:solidFill>
                  <a:schemeClr val="dk1"/>
                </a:solidFill>
                <a:latin typeface="Georgia"/>
                <a:ea typeface="Georgia"/>
                <a:cs typeface="Georgia"/>
                <a:sym typeface="Georgia"/>
              </a:rPr>
              <a:t>analyzing</a:t>
            </a:r>
            <a:r>
              <a:rPr lang="en" sz="1600" i="0" u="none" strike="noStrike" cap="none">
                <a:solidFill>
                  <a:schemeClr val="dk1"/>
                </a:solidFill>
                <a:latin typeface="Georgia"/>
                <a:ea typeface="Georgia"/>
                <a:cs typeface="Georgia"/>
                <a:sym typeface="Georgia"/>
              </a:rPr>
              <a:t> </a:t>
            </a:r>
            <a:r>
              <a:rPr lang="en" sz="1600">
                <a:solidFill>
                  <a:schemeClr val="dk1"/>
                </a:solidFill>
                <a:latin typeface="Georgia"/>
                <a:ea typeface="Georgia"/>
                <a:cs typeface="Georgia"/>
                <a:sym typeface="Georgia"/>
              </a:rPr>
              <a:t>it</a:t>
            </a:r>
            <a:r>
              <a:rPr lang="en" sz="1600" i="0" u="none" strike="noStrike" cap="none">
                <a:solidFill>
                  <a:schemeClr val="dk1"/>
                </a:solidFill>
                <a:latin typeface="Georgia"/>
                <a:ea typeface="Georgia"/>
                <a:cs typeface="Georgia"/>
                <a:sym typeface="Georgia"/>
              </a:rPr>
              <a:t>.</a:t>
            </a:r>
            <a:endParaRPr sz="1600">
              <a:latin typeface="Georgia"/>
              <a:ea typeface="Georgia"/>
              <a:cs typeface="Georgia"/>
              <a:sym typeface="Georgia"/>
            </a:endParaRPr>
          </a:p>
          <a:p>
            <a:pPr marL="0" marR="0" lvl="0" indent="0" algn="l" rtl="0">
              <a:lnSpc>
                <a:spcPct val="100000"/>
              </a:lnSpc>
              <a:spcBef>
                <a:spcPts val="700"/>
              </a:spcBef>
              <a:spcAft>
                <a:spcPts val="0"/>
              </a:spcAft>
              <a:buClr>
                <a:srgbClr val="000000"/>
              </a:buClr>
              <a:buFont typeface="Arial"/>
              <a:buNone/>
            </a:pPr>
            <a:br>
              <a:rPr lang="en" sz="1600" i="0" u="none" strike="noStrike" cap="none">
                <a:solidFill>
                  <a:srgbClr val="000000"/>
                </a:solidFill>
                <a:latin typeface="Georgia"/>
                <a:ea typeface="Georgia"/>
                <a:cs typeface="Georgia"/>
                <a:sym typeface="Georgia"/>
              </a:rPr>
            </a:br>
            <a:endParaRPr sz="1600" i="0" u="none" strike="noStrike" cap="none">
              <a:solidFill>
                <a:srgbClr val="000000"/>
              </a:solidFill>
              <a:latin typeface="Georgia"/>
              <a:ea typeface="Georgia"/>
              <a:cs typeface="Georgia"/>
              <a:sym typeface="Georgia"/>
            </a:endParaRPr>
          </a:p>
        </p:txBody>
      </p:sp>
      <p:sp>
        <p:nvSpPr>
          <p:cNvPr id="2082" name="Shape 2082"/>
          <p:cNvSpPr/>
          <p:nvPr/>
        </p:nvSpPr>
        <p:spPr>
          <a:xfrm>
            <a:off x="446484" y="518823"/>
            <a:ext cx="8105626"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INDEPENDENT PRACTICE: CLEANING OUR DATA SET</a:t>
            </a:r>
            <a:endParaRPr sz="1000"/>
          </a:p>
        </p:txBody>
      </p:sp>
      <p:sp>
        <p:nvSpPr>
          <p:cNvPr id="2083" name="Shape 2083"/>
          <p:cNvSpPr/>
          <p:nvPr/>
        </p:nvSpPr>
        <p:spPr>
          <a:xfrm>
            <a:off x="5804874" y="4818425"/>
            <a:ext cx="1731600" cy="1842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rgbClr val="000000"/>
              </a:buClr>
              <a:buFont typeface="Calibri"/>
              <a:buNone/>
            </a:pPr>
            <a:r>
              <a:rPr lang="en" sz="800" b="0" i="0" u="none" strike="noStrike" cap="none">
                <a:solidFill>
                  <a:srgbClr val="000000"/>
                </a:solidFill>
                <a:latin typeface="Calibri"/>
                <a:ea typeface="Calibri"/>
                <a:cs typeface="Calibri"/>
                <a:sym typeface="Calibri"/>
              </a:rPr>
              <a:t>*</a:t>
            </a:r>
            <a:r>
              <a:rPr lang="en" sz="800" b="1" i="0" u="none" strike="noStrike" cap="none">
                <a:solidFill>
                  <a:srgbClr val="000000"/>
                </a:solidFill>
                <a:latin typeface="Calibri"/>
                <a:ea typeface="Calibri"/>
                <a:cs typeface="Calibri"/>
                <a:sym typeface="Calibri"/>
              </a:rPr>
              <a:t>Source</a:t>
            </a:r>
            <a:r>
              <a:rPr lang="en" sz="800" b="0" i="0" u="none" strike="noStrike" cap="none">
                <a:solidFill>
                  <a:srgbClr val="000000"/>
                </a:solidFill>
                <a:latin typeface="Calibri"/>
                <a:ea typeface="Calibri"/>
                <a:cs typeface="Calibri"/>
                <a:sym typeface="Calibri"/>
              </a:rPr>
              <a:t>: https://goo.gl/UivUn4</a:t>
            </a:r>
            <a:endParaRPr sz="1000"/>
          </a:p>
        </p:txBody>
      </p:sp>
      <p:grpSp>
        <p:nvGrpSpPr>
          <p:cNvPr id="2084" name="Shape 2084"/>
          <p:cNvGrpSpPr/>
          <p:nvPr/>
        </p:nvGrpSpPr>
        <p:grpSpPr>
          <a:xfrm>
            <a:off x="2216339" y="2908766"/>
            <a:ext cx="4711299" cy="1424817"/>
            <a:chOff x="1784223" y="3120047"/>
            <a:chExt cx="7351067" cy="2223151"/>
          </a:xfrm>
        </p:grpSpPr>
        <p:pic>
          <p:nvPicPr>
            <p:cNvPr id="2085" name="Shape 2085"/>
            <p:cNvPicPr preferRelativeResize="0"/>
            <p:nvPr/>
          </p:nvPicPr>
          <p:blipFill rotWithShape="1">
            <a:blip r:embed="rId3">
              <a:alphaModFix/>
            </a:blip>
            <a:srcRect b="26161"/>
            <a:stretch/>
          </p:blipFill>
          <p:spPr>
            <a:xfrm>
              <a:off x="1784223" y="3120047"/>
              <a:ext cx="7351067" cy="1657296"/>
            </a:xfrm>
            <a:prstGeom prst="rect">
              <a:avLst/>
            </a:prstGeom>
            <a:noFill/>
            <a:ln>
              <a:noFill/>
            </a:ln>
          </p:spPr>
        </p:pic>
        <p:sp>
          <p:nvSpPr>
            <p:cNvPr id="2086" name="Shape 2086"/>
            <p:cNvSpPr txBox="1"/>
            <p:nvPr/>
          </p:nvSpPr>
          <p:spPr>
            <a:xfrm>
              <a:off x="3276460" y="4858398"/>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800" b="1" i="0" u="none" strike="noStrike" cap="none">
                  <a:solidFill>
                    <a:srgbClr val="000000"/>
                  </a:solidFill>
                  <a:highlight>
                    <a:srgbClr val="FFDB00"/>
                  </a:highlight>
                  <a:latin typeface="Georgia"/>
                  <a:ea typeface="Georgia"/>
                  <a:cs typeface="Georgia"/>
                  <a:sym typeface="Georgia"/>
                </a:rPr>
                <a:t>Select, import, </a:t>
              </a:r>
              <a:r>
                <a:rPr lang="en" sz="800" b="1">
                  <a:highlight>
                    <a:srgbClr val="FFDB00"/>
                  </a:highlight>
                  <a:latin typeface="Georgia"/>
                  <a:ea typeface="Georgia"/>
                  <a:cs typeface="Georgia"/>
                  <a:sym typeface="Georgia"/>
                </a:rPr>
                <a:t>&amp;</a:t>
              </a:r>
              <a:r>
                <a:rPr lang="en" sz="800" b="1" i="0" u="none" strike="noStrike" cap="none">
                  <a:solidFill>
                    <a:srgbClr val="000000"/>
                  </a:solidFill>
                  <a:highlight>
                    <a:srgbClr val="FFDB00"/>
                  </a:highlight>
                  <a:latin typeface="Georgia"/>
                  <a:ea typeface="Georgia"/>
                  <a:cs typeface="Georgia"/>
                  <a:sym typeface="Georgia"/>
                </a:rPr>
                <a:t> clean</a:t>
              </a:r>
              <a:r>
                <a:rPr lang="en" sz="800" b="1">
                  <a:highlight>
                    <a:srgbClr val="FFDB00"/>
                  </a:highlight>
                  <a:latin typeface="Georgia"/>
                  <a:ea typeface="Georgia"/>
                  <a:cs typeface="Georgia"/>
                  <a:sym typeface="Georgia"/>
                </a:rPr>
                <a:t> </a:t>
              </a:r>
              <a:endParaRPr sz="800">
                <a:highlight>
                  <a:srgbClr val="FFDB00"/>
                </a:highlight>
                <a:latin typeface="Georgia"/>
                <a:ea typeface="Georgia"/>
                <a:cs typeface="Georgia"/>
                <a:sym typeface="Georgia"/>
              </a:endParaRPr>
            </a:p>
          </p:txBody>
        </p:sp>
        <p:sp>
          <p:nvSpPr>
            <p:cNvPr id="2087" name="Shape 2087"/>
            <p:cNvSpPr txBox="1"/>
            <p:nvPr/>
          </p:nvSpPr>
          <p:spPr>
            <a:xfrm>
              <a:off x="4676635" y="4858398"/>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800" b="1" i="0" u="none" strike="noStrike" cap="none">
                  <a:solidFill>
                    <a:srgbClr val="000000"/>
                  </a:solidFill>
                  <a:latin typeface="Georgia"/>
                  <a:ea typeface="Georgia"/>
                  <a:cs typeface="Georgia"/>
                  <a:sym typeface="Georgia"/>
                </a:rPr>
                <a:t>Structure, visualize</a:t>
              </a:r>
              <a:r>
                <a:rPr lang="en" sz="800" b="1">
                  <a:latin typeface="Georgia"/>
                  <a:ea typeface="Georgia"/>
                  <a:cs typeface="Georgia"/>
                  <a:sym typeface="Georgia"/>
                </a:rPr>
                <a:t>, analyze</a:t>
              </a:r>
              <a:endParaRPr sz="800">
                <a:latin typeface="Georgia"/>
                <a:ea typeface="Georgia"/>
                <a:cs typeface="Georgia"/>
                <a:sym typeface="Georgia"/>
              </a:endParaRPr>
            </a:p>
          </p:txBody>
        </p:sp>
        <p:sp>
          <p:nvSpPr>
            <p:cNvPr id="2088" name="Shape 2088"/>
            <p:cNvSpPr txBox="1"/>
            <p:nvPr/>
          </p:nvSpPr>
          <p:spPr>
            <a:xfrm>
              <a:off x="6076810" y="4858398"/>
              <a:ext cx="15525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800" b="1">
                  <a:latin typeface="Georgia"/>
                  <a:ea typeface="Georgia"/>
                  <a:cs typeface="Georgia"/>
                  <a:sym typeface="Georgia"/>
                </a:rPr>
                <a:t>Create </a:t>
              </a:r>
              <a:r>
                <a:rPr lang="en" sz="800" b="1" i="0" u="none" strike="noStrike" cap="none">
                  <a:solidFill>
                    <a:srgbClr val="000000"/>
                  </a:solidFill>
                  <a:latin typeface="Georgia"/>
                  <a:ea typeface="Georgia"/>
                  <a:cs typeface="Georgia"/>
                  <a:sym typeface="Georgia"/>
                </a:rPr>
                <a:t>business decisions</a:t>
              </a:r>
              <a:endParaRPr sz="800">
                <a:latin typeface="Georgia"/>
                <a:ea typeface="Georgia"/>
                <a:cs typeface="Georgia"/>
                <a:sym typeface="Georgia"/>
              </a:endParaRPr>
            </a:p>
          </p:txBody>
        </p:sp>
        <p:sp>
          <p:nvSpPr>
            <p:cNvPr id="2089" name="Shape 2089"/>
            <p:cNvSpPr txBox="1"/>
            <p:nvPr/>
          </p:nvSpPr>
          <p:spPr>
            <a:xfrm>
              <a:off x="1876285" y="4858398"/>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800" b="1" i="0" u="none" strike="noStrike" cap="none">
                  <a:solidFill>
                    <a:srgbClr val="000000"/>
                  </a:solidFill>
                  <a:latin typeface="Georgia"/>
                  <a:ea typeface="Georgia"/>
                  <a:cs typeface="Georgia"/>
                  <a:sym typeface="Georgia"/>
                </a:rPr>
                <a:t>Develop hypothesis- driven </a:t>
              </a:r>
              <a:r>
                <a:rPr lang="en" sz="800" b="1">
                  <a:latin typeface="Georgia"/>
                  <a:ea typeface="Georgia"/>
                  <a:cs typeface="Georgia"/>
                  <a:sym typeface="Georgia"/>
                </a:rPr>
                <a:t>questions</a:t>
              </a:r>
              <a:endParaRPr sz="800">
                <a:latin typeface="Georgia"/>
                <a:ea typeface="Georgia"/>
                <a:cs typeface="Georgia"/>
                <a:sym typeface="Georgia"/>
              </a:endParaRPr>
            </a:p>
          </p:txBody>
        </p:sp>
        <p:sp>
          <p:nvSpPr>
            <p:cNvPr id="2090" name="Shape 2090"/>
            <p:cNvSpPr txBox="1"/>
            <p:nvPr/>
          </p:nvSpPr>
          <p:spPr>
            <a:xfrm>
              <a:off x="7602122" y="4858398"/>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800" b="1" i="0" u="none" strike="noStrike" cap="none">
                  <a:solidFill>
                    <a:srgbClr val="000000"/>
                  </a:solidFill>
                  <a:latin typeface="Georgia"/>
                  <a:ea typeface="Georgia"/>
                  <a:cs typeface="Georgia"/>
                  <a:sym typeface="Georgia"/>
                </a:rPr>
                <a:t>Present data-driven </a:t>
              </a:r>
              <a:r>
                <a:rPr lang="en" sz="800" b="1">
                  <a:latin typeface="Georgia"/>
                  <a:ea typeface="Georgia"/>
                  <a:cs typeface="Georgia"/>
                  <a:sym typeface="Georgia"/>
                </a:rPr>
                <a:t>findings </a:t>
              </a:r>
              <a:endParaRPr sz="800">
                <a:latin typeface="Georgia"/>
                <a:ea typeface="Georgia"/>
                <a:cs typeface="Georgia"/>
                <a:sym typeface="Georgi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Shape 2095"/>
          <p:cNvSpPr txBox="1">
            <a:spLocks noGrp="1"/>
          </p:cNvSpPr>
          <p:nvPr>
            <p:ph type="body" idx="1"/>
          </p:nvPr>
        </p:nvSpPr>
        <p:spPr>
          <a:xfrm>
            <a:off x="446484" y="1094603"/>
            <a:ext cx="8250900" cy="3066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800" b="0" i="0" u="none" strike="noStrike" cap="none">
                <a:solidFill>
                  <a:schemeClr val="dk1"/>
                </a:solidFill>
                <a:latin typeface="Georgia"/>
                <a:ea typeface="Georgia"/>
                <a:cs typeface="Georgia"/>
                <a:sym typeface="Georgia"/>
              </a:rPr>
              <a:t>Here</a:t>
            </a:r>
            <a:r>
              <a:rPr lang="en" sz="1800">
                <a:solidFill>
                  <a:schemeClr val="dk1"/>
                </a:solidFill>
                <a:latin typeface="Georgia"/>
                <a:ea typeface="Georgia"/>
                <a:cs typeface="Georgia"/>
                <a:sym typeface="Georgia"/>
              </a:rPr>
              <a:t>’</a:t>
            </a:r>
            <a:r>
              <a:rPr lang="en" sz="1800" b="0" i="0" u="none" strike="noStrike" cap="none">
                <a:solidFill>
                  <a:schemeClr val="dk1"/>
                </a:solidFill>
                <a:latin typeface="Georgia"/>
                <a:ea typeface="Georgia"/>
                <a:cs typeface="Georgia"/>
                <a:sym typeface="Georgia"/>
              </a:rPr>
              <a:t>s important information you need to know about our data set:</a:t>
            </a:r>
            <a:endParaRPr sz="1800"/>
          </a:p>
          <a:p>
            <a:pPr marL="457200" marR="0" lvl="0" indent="-342900" algn="l" rtl="0">
              <a:lnSpc>
                <a:spcPct val="115000"/>
              </a:lnSpc>
              <a:spcBef>
                <a:spcPts val="7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Many of the ACS tables have data aggregated by census tracts. </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Census tracts are small areas</a:t>
            </a:r>
            <a:r>
              <a:rPr lang="en" sz="1800">
                <a:solidFill>
                  <a:schemeClr val="dk1"/>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 sometimes as small as a few blocks in a densely populated area </a:t>
            </a:r>
            <a:r>
              <a:rPr lang="en" sz="1800">
                <a:solidFill>
                  <a:schemeClr val="dk1"/>
                </a:solidFill>
                <a:latin typeface="Georgia"/>
                <a:ea typeface="Georgia"/>
                <a:cs typeface="Georgia"/>
                <a:sym typeface="Georgia"/>
              </a:rPr>
              <a:t>—</a:t>
            </a:r>
            <a:r>
              <a:rPr lang="en" sz="1800" b="0" i="0" u="none" strike="noStrike" cap="none">
                <a:solidFill>
                  <a:schemeClr val="dk1"/>
                </a:solidFill>
                <a:latin typeface="Georgia"/>
                <a:ea typeface="Georgia"/>
                <a:cs typeface="Georgia"/>
                <a:sym typeface="Georgia"/>
              </a:rPr>
              <a:t> that the ACS uses for tabulation. </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Each census tract has an ID,</a:t>
            </a:r>
            <a:r>
              <a:rPr lang="en" sz="1800">
                <a:solidFill>
                  <a:schemeClr val="dk1"/>
                </a:solidFill>
                <a:latin typeface="Georgia"/>
                <a:ea typeface="Georgia"/>
                <a:cs typeface="Georgia"/>
                <a:sym typeface="Georgia"/>
              </a:rPr>
              <a:t> which</a:t>
            </a:r>
            <a:r>
              <a:rPr lang="en" sz="1800" b="0" i="0" u="none" strike="noStrike" cap="none">
                <a:solidFill>
                  <a:schemeClr val="dk1"/>
                </a:solidFill>
                <a:latin typeface="Georgia"/>
                <a:ea typeface="Georgia"/>
                <a:cs typeface="Georgia"/>
                <a:sym typeface="Georgia"/>
              </a:rPr>
              <a:t> is the “id” field in our data set.</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Because </a:t>
            </a:r>
            <a:r>
              <a:rPr lang="en" sz="1800" b="0" i="0" u="none" strike="noStrike" cap="none">
                <a:solidFill>
                  <a:schemeClr val="dk1"/>
                </a:solidFill>
                <a:latin typeface="Georgia"/>
                <a:ea typeface="Georgia"/>
                <a:cs typeface="Georgia"/>
                <a:sym typeface="Georgia"/>
              </a:rPr>
              <a:t>we</a:t>
            </a:r>
            <a:r>
              <a:rPr lang="en" sz="1800">
                <a:solidFill>
                  <a:schemeClr val="dk1"/>
                </a:solidFill>
                <a:latin typeface="Georgia"/>
                <a:ea typeface="Georgia"/>
                <a:cs typeface="Georgia"/>
                <a:sym typeface="Georgia"/>
              </a:rPr>
              <a:t>’re </a:t>
            </a:r>
            <a:r>
              <a:rPr lang="en" sz="1800" b="0" i="0" u="none" strike="noStrike" cap="none">
                <a:solidFill>
                  <a:schemeClr val="dk1"/>
                </a:solidFill>
                <a:latin typeface="Georgia"/>
                <a:ea typeface="Georgia"/>
                <a:cs typeface="Georgia"/>
                <a:sym typeface="Georgia"/>
              </a:rPr>
              <a:t>working for the </a:t>
            </a:r>
            <a:r>
              <a:rPr lang="en" sz="1800" b="1">
                <a:solidFill>
                  <a:schemeClr val="dk1"/>
                </a:solidFill>
                <a:latin typeface="Georgia"/>
                <a:ea typeface="Georgia"/>
                <a:cs typeface="Georgia"/>
                <a:sym typeface="Georgia"/>
              </a:rPr>
              <a:t>s</a:t>
            </a:r>
            <a:r>
              <a:rPr lang="en" sz="1800" b="1" i="0" u="none" strike="noStrike" cap="none">
                <a:solidFill>
                  <a:schemeClr val="dk1"/>
                </a:solidFill>
                <a:latin typeface="Georgia"/>
                <a:ea typeface="Georgia"/>
                <a:cs typeface="Georgia"/>
                <a:sym typeface="Georgia"/>
              </a:rPr>
              <a:t>tate of Washington</a:t>
            </a:r>
            <a:r>
              <a:rPr lang="en" sz="1800" b="0" i="0" u="none" strike="noStrike" cap="none">
                <a:solidFill>
                  <a:schemeClr val="dk1"/>
                </a:solidFill>
                <a:latin typeface="Georgia"/>
                <a:ea typeface="Georgia"/>
                <a:cs typeface="Georgia"/>
                <a:sym typeface="Georgia"/>
              </a:rPr>
              <a:t>, our data set only includes census tracts in Washington.</a:t>
            </a:r>
            <a:endParaRPr sz="1800"/>
          </a:p>
          <a:p>
            <a:pPr marL="0" marR="0" lvl="0" indent="0" algn="l" rtl="0">
              <a:lnSpc>
                <a:spcPct val="100000"/>
              </a:lnSpc>
              <a:spcBef>
                <a:spcPts val="14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2096" name="Shape 2096"/>
          <p:cNvSpPr/>
          <p:nvPr/>
        </p:nvSpPr>
        <p:spPr>
          <a:xfrm>
            <a:off x="446484" y="518823"/>
            <a:ext cx="6575977"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INDEPENDENT PRACTICE: CLEANING OUR DATA SET</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Shape 2101"/>
          <p:cNvSpPr txBox="1">
            <a:spLocks noGrp="1"/>
          </p:cNvSpPr>
          <p:nvPr>
            <p:ph type="body" idx="1"/>
          </p:nvPr>
        </p:nvSpPr>
        <p:spPr>
          <a:xfrm>
            <a:off x="446475" y="987950"/>
            <a:ext cx="8430900" cy="3346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800" b="0" i="0" u="none" strike="noStrike" cap="none">
                <a:solidFill>
                  <a:schemeClr val="dk1"/>
                </a:solidFill>
                <a:latin typeface="Georgia"/>
                <a:ea typeface="Georgia"/>
                <a:cs typeface="Georgia"/>
                <a:sym typeface="Georgia"/>
              </a:rPr>
              <a:t>Here</a:t>
            </a:r>
            <a:r>
              <a:rPr lang="en" sz="1800">
                <a:solidFill>
                  <a:schemeClr val="dk1"/>
                </a:solidFill>
                <a:latin typeface="Georgia"/>
                <a:ea typeface="Georgia"/>
                <a:cs typeface="Georgia"/>
                <a:sym typeface="Georgia"/>
              </a:rPr>
              <a:t>’s more</a:t>
            </a:r>
            <a:r>
              <a:rPr lang="en" sz="1800" b="0" i="0" u="none" strike="noStrike" cap="none">
                <a:solidFill>
                  <a:schemeClr val="dk1"/>
                </a:solidFill>
                <a:latin typeface="Georgia"/>
                <a:ea typeface="Georgia"/>
                <a:cs typeface="Georgia"/>
                <a:sym typeface="Georgia"/>
              </a:rPr>
              <a:t> important information you need to know about our data set:</a:t>
            </a:r>
            <a:endParaRPr sz="1800"/>
          </a:p>
          <a:p>
            <a:pPr marL="457200" marR="0" lvl="0" indent="-342900" algn="l" rtl="0">
              <a:lnSpc>
                <a:spcPct val="115000"/>
              </a:lnSpc>
              <a:spcBef>
                <a:spcPts val="7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Sometimes data </a:t>
            </a:r>
            <a:r>
              <a:rPr lang="en" sz="1800">
                <a:solidFill>
                  <a:schemeClr val="dk1"/>
                </a:solidFill>
                <a:latin typeface="Georgia"/>
                <a:ea typeface="Georgia"/>
                <a:cs typeface="Georgia"/>
                <a:sym typeface="Georgia"/>
              </a:rPr>
              <a:t>are</a:t>
            </a:r>
            <a:r>
              <a:rPr lang="en" sz="1800" b="0" i="0" u="none" strike="noStrike" cap="none">
                <a:solidFill>
                  <a:schemeClr val="dk1"/>
                </a:solidFill>
                <a:latin typeface="Georgia"/>
                <a:ea typeface="Georgia"/>
                <a:cs typeface="Georgia"/>
                <a:sym typeface="Georgia"/>
              </a:rPr>
              <a:t> reported as </a:t>
            </a:r>
            <a:r>
              <a:rPr lang="en" sz="1800">
                <a:solidFill>
                  <a:schemeClr val="dk1"/>
                </a:solidFill>
                <a:latin typeface="Georgia"/>
                <a:ea typeface="Georgia"/>
                <a:cs typeface="Georgia"/>
                <a:sym typeface="Georgia"/>
              </a:rPr>
              <a:t>a </a:t>
            </a:r>
            <a:r>
              <a:rPr lang="en" sz="1800" b="1" u="none" strike="noStrike" cap="none">
                <a:solidFill>
                  <a:schemeClr val="dk1"/>
                </a:solidFill>
                <a:latin typeface="Georgia"/>
                <a:ea typeface="Georgia"/>
                <a:cs typeface="Georgia"/>
                <a:sym typeface="Georgia"/>
              </a:rPr>
              <a:t>total of those counted</a:t>
            </a:r>
            <a:r>
              <a:rPr lang="en" sz="1800" b="0" i="0" u="none" strike="noStrike" cap="none">
                <a:solidFill>
                  <a:schemeClr val="dk1"/>
                </a:solidFill>
                <a:latin typeface="Georgia"/>
                <a:ea typeface="Georgia"/>
                <a:cs typeface="Georgia"/>
                <a:sym typeface="Georgia"/>
              </a:rPr>
              <a:t>. </a:t>
            </a:r>
            <a:endParaRPr sz="1800" b="0" i="0" u="none" strike="noStrike" cap="none">
              <a:solidFill>
                <a:schemeClr val="dk1"/>
              </a:solidFill>
              <a:latin typeface="Georgia"/>
              <a:ea typeface="Georgia"/>
              <a:cs typeface="Georgia"/>
              <a:sym typeface="Georgia"/>
            </a:endParaRPr>
          </a:p>
          <a:p>
            <a:pPr marL="914400" marR="0" lvl="1"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For example, the data set </a:t>
            </a:r>
            <a:r>
              <a:rPr lang="en" sz="1800">
                <a:solidFill>
                  <a:schemeClr val="dk1"/>
                </a:solidFill>
                <a:latin typeface="Georgia"/>
                <a:ea typeface="Georgia"/>
                <a:cs typeface="Georgia"/>
                <a:sym typeface="Georgia"/>
              </a:rPr>
              <a:t>contains the</a:t>
            </a:r>
            <a:r>
              <a:rPr lang="en" sz="1800" b="0" i="0" u="none" strike="noStrike" cap="none">
                <a:solidFill>
                  <a:schemeClr val="dk1"/>
                </a:solidFill>
                <a:latin typeface="Georgia"/>
                <a:ea typeface="Georgia"/>
                <a:cs typeface="Georgia"/>
                <a:sym typeface="Georgia"/>
              </a:rPr>
              <a:t> </a:t>
            </a:r>
            <a:r>
              <a:rPr lang="en" sz="1800">
                <a:solidFill>
                  <a:schemeClr val="dk1"/>
                </a:solidFill>
                <a:latin typeface="Georgia"/>
                <a:ea typeface="Georgia"/>
                <a:cs typeface="Georgia"/>
                <a:sym typeface="Georgia"/>
              </a:rPr>
              <a:t>t</a:t>
            </a:r>
            <a:r>
              <a:rPr lang="en" sz="1800" b="0" i="0" u="none" strike="noStrike" cap="none">
                <a:solidFill>
                  <a:schemeClr val="dk1"/>
                </a:solidFill>
                <a:latin typeface="Georgia"/>
                <a:ea typeface="Georgia"/>
                <a:cs typeface="Georgia"/>
                <a:sym typeface="Georgia"/>
              </a:rPr>
              <a:t>otal female </a:t>
            </a:r>
            <a:r>
              <a:rPr lang="en" sz="1800">
                <a:solidFill>
                  <a:schemeClr val="dk1"/>
                </a:solidFill>
                <a:latin typeface="Georgia"/>
                <a:ea typeface="Georgia"/>
                <a:cs typeface="Georgia"/>
                <a:sym typeface="Georgia"/>
              </a:rPr>
              <a:t>p</a:t>
            </a:r>
            <a:r>
              <a:rPr lang="en" sz="1800" b="0" i="0" u="none" strike="noStrike" cap="none">
                <a:solidFill>
                  <a:schemeClr val="dk1"/>
                </a:solidFill>
                <a:latin typeface="Georgia"/>
                <a:ea typeface="Georgia"/>
                <a:cs typeface="Georgia"/>
                <a:sym typeface="Georgia"/>
              </a:rPr>
              <a:t>opulation of a census tract, but it does</a:t>
            </a:r>
            <a:r>
              <a:rPr lang="en" sz="1800">
                <a:solidFill>
                  <a:schemeClr val="dk1"/>
                </a:solidFill>
                <a:latin typeface="Georgia"/>
                <a:ea typeface="Georgia"/>
                <a:cs typeface="Georgia"/>
                <a:sym typeface="Georgia"/>
              </a:rPr>
              <a:t>n’</a:t>
            </a:r>
            <a:r>
              <a:rPr lang="en" sz="1800" b="0" i="0" u="none" strike="noStrike" cap="none">
                <a:solidFill>
                  <a:schemeClr val="dk1"/>
                </a:solidFill>
                <a:latin typeface="Georgia"/>
                <a:ea typeface="Georgia"/>
                <a:cs typeface="Georgia"/>
                <a:sym typeface="Georgia"/>
              </a:rPr>
              <a:t>t have the percentage of people who are female.</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Other times, data </a:t>
            </a:r>
            <a:r>
              <a:rPr lang="en" sz="1800">
                <a:solidFill>
                  <a:schemeClr val="dk1"/>
                </a:solidFill>
                <a:latin typeface="Georgia"/>
                <a:ea typeface="Georgia"/>
                <a:cs typeface="Georgia"/>
                <a:sym typeface="Georgia"/>
              </a:rPr>
              <a:t>are</a:t>
            </a:r>
            <a:r>
              <a:rPr lang="en" sz="1800" b="0" i="0" u="none" strike="noStrike" cap="none">
                <a:solidFill>
                  <a:schemeClr val="dk1"/>
                </a:solidFill>
                <a:latin typeface="Georgia"/>
                <a:ea typeface="Georgia"/>
                <a:cs typeface="Georgia"/>
                <a:sym typeface="Georgia"/>
              </a:rPr>
              <a:t> </a:t>
            </a:r>
            <a:r>
              <a:rPr lang="en" sz="1800" b="1" u="none" strike="noStrike" cap="none">
                <a:solidFill>
                  <a:schemeClr val="dk1"/>
                </a:solidFill>
                <a:latin typeface="Georgia"/>
                <a:ea typeface="Georgia"/>
                <a:cs typeface="Georgia"/>
                <a:sym typeface="Georgia"/>
              </a:rPr>
              <a:t>reported as percentages</a:t>
            </a:r>
            <a:r>
              <a:rPr lang="en" sz="1800" b="0" i="0" u="none" strike="noStrike" cap="none">
                <a:solidFill>
                  <a:schemeClr val="dk1"/>
                </a:solidFill>
                <a:latin typeface="Georgia"/>
                <a:ea typeface="Georgia"/>
                <a:cs typeface="Georgia"/>
                <a:sym typeface="Georgia"/>
              </a:rPr>
              <a:t>. </a:t>
            </a:r>
            <a:endParaRPr sz="1800" b="0" i="0" u="none" strike="noStrike" cap="none">
              <a:solidFill>
                <a:schemeClr val="dk1"/>
              </a:solidFill>
              <a:latin typeface="Georgia"/>
              <a:ea typeface="Georgia"/>
              <a:cs typeface="Georgia"/>
              <a:sym typeface="Georgia"/>
            </a:endParaRPr>
          </a:p>
          <a:p>
            <a:pPr marL="914400" marR="0" lvl="1"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For example, the unemployment rate</a:t>
            </a:r>
            <a:r>
              <a:rPr lang="en" sz="1800">
                <a:solidFill>
                  <a:schemeClr val="dk1"/>
                </a:solidFill>
                <a:latin typeface="Georgia"/>
                <a:ea typeface="Georgia"/>
                <a:cs typeface="Georgia"/>
                <a:sym typeface="Georgia"/>
              </a:rPr>
              <a:t> is</a:t>
            </a:r>
            <a:r>
              <a:rPr lang="en" sz="1800" b="0" i="0" u="none" strike="noStrike" cap="none">
                <a:solidFill>
                  <a:schemeClr val="dk1"/>
                </a:solidFill>
                <a:latin typeface="Georgia"/>
                <a:ea typeface="Georgia"/>
                <a:cs typeface="Georgia"/>
                <a:sym typeface="Georgia"/>
              </a:rPr>
              <a:t> provided in the data set.</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In order to be able to perform analysis using the ACS data set, we</a:t>
            </a:r>
            <a:r>
              <a:rPr lang="en" sz="1800">
                <a:solidFill>
                  <a:schemeClr val="dk1"/>
                </a:solidFill>
                <a:latin typeface="Georgia"/>
                <a:ea typeface="Georgia"/>
                <a:cs typeface="Georgia"/>
                <a:sym typeface="Georgia"/>
              </a:rPr>
              <a:t>’</a:t>
            </a:r>
            <a:r>
              <a:rPr lang="en" sz="1800" b="0" i="0" u="none" strike="noStrike" cap="none">
                <a:solidFill>
                  <a:schemeClr val="dk1"/>
                </a:solidFill>
                <a:latin typeface="Georgia"/>
                <a:ea typeface="Georgia"/>
                <a:cs typeface="Georgia"/>
                <a:sym typeface="Georgia"/>
              </a:rPr>
              <a:t>ll need to make some changes and do some exploration.</a:t>
            </a:r>
            <a:endParaRPr sz="1800"/>
          </a:p>
          <a:p>
            <a:pPr marL="0" marR="0" lvl="0" indent="0" algn="l" rtl="0">
              <a:lnSpc>
                <a:spcPct val="100000"/>
              </a:lnSpc>
              <a:spcBef>
                <a:spcPts val="14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2102" name="Shape 2102"/>
          <p:cNvSpPr/>
          <p:nvPr/>
        </p:nvSpPr>
        <p:spPr>
          <a:xfrm>
            <a:off x="446484" y="518823"/>
            <a:ext cx="65760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INDEPENDENT PRACTICE: CLEANING OUR DATA SET</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pic>
        <p:nvPicPr>
          <p:cNvPr id="2107" name="Shape 2107"/>
          <p:cNvPicPr preferRelativeResize="0"/>
          <p:nvPr/>
        </p:nvPicPr>
        <p:blipFill rotWithShape="1">
          <a:blip r:embed="rId3">
            <a:alphaModFix/>
          </a:blip>
          <a:srcRect/>
          <a:stretch/>
        </p:blipFill>
        <p:spPr>
          <a:xfrm>
            <a:off x="749953" y="2184183"/>
            <a:ext cx="669727" cy="669727"/>
          </a:xfrm>
          <a:prstGeom prst="rect">
            <a:avLst/>
          </a:prstGeom>
          <a:noFill/>
          <a:ln>
            <a:noFill/>
          </a:ln>
        </p:spPr>
      </p:pic>
      <p:sp>
        <p:nvSpPr>
          <p:cNvPr id="2108" name="Shape 2108"/>
          <p:cNvSpPr txBox="1"/>
          <p:nvPr/>
        </p:nvSpPr>
        <p:spPr>
          <a:xfrm>
            <a:off x="510680" y="1546255"/>
            <a:ext cx="1940414" cy="2140724"/>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EXERCISE</a:t>
            </a:r>
            <a:endParaRPr sz="1000"/>
          </a:p>
          <a:p>
            <a:pPr marL="0" marR="0" lvl="0" indent="0" algn="l" rtl="0">
              <a:lnSpc>
                <a:spcPct val="115000"/>
              </a:lnSpc>
              <a:spcBef>
                <a:spcPts val="0"/>
              </a:spcBef>
              <a:spcAft>
                <a:spcPts val="0"/>
              </a:spcAft>
              <a:buClr>
                <a:srgbClr val="000000"/>
              </a:buClr>
              <a:buFont typeface="Arial"/>
              <a:buNone/>
            </a:pPr>
            <a:endParaRPr sz="700" b="0" i="0" u="none" strike="noStrike" cap="none">
              <a:solidFill>
                <a:srgbClr val="FFFFFF"/>
              </a:solidFill>
              <a:latin typeface="Oswald"/>
              <a:ea typeface="Oswald"/>
              <a:cs typeface="Oswald"/>
              <a:sym typeface="Oswald"/>
            </a:endParaRPr>
          </a:p>
        </p:txBody>
      </p:sp>
      <p:sp>
        <p:nvSpPr>
          <p:cNvPr id="2109" name="Shape 2109"/>
          <p:cNvSpPr/>
          <p:nvPr/>
        </p:nvSpPr>
        <p:spPr>
          <a:xfrm>
            <a:off x="2082287" y="1566723"/>
            <a:ext cx="5315203" cy="1758474"/>
          </a:xfrm>
          <a:prstGeom prst="rect">
            <a:avLst/>
          </a:prstGeom>
          <a:noFill/>
          <a:ln>
            <a:noFill/>
          </a:ln>
        </p:spPr>
        <p:txBody>
          <a:bodyPr spcFirstLastPara="1" wrap="square" lIns="35750" tIns="35750" rIns="35750" bIns="35750" anchor="ctr" anchorCtr="0">
            <a:noAutofit/>
          </a:bodyPr>
          <a:lstStyle/>
          <a:p>
            <a:pPr marL="317500" marR="0" lvl="0" indent="-234950" algn="l" rtl="0">
              <a:lnSpc>
                <a:spcPct val="100000"/>
              </a:lnSpc>
              <a:spcBef>
                <a:spcPts val="0"/>
              </a:spcBef>
              <a:spcAft>
                <a:spcPts val="0"/>
              </a:spcAft>
              <a:buClr>
                <a:srgbClr val="000000"/>
              </a:buClr>
              <a:buSzPts val="1300"/>
              <a:buFont typeface="Georgia"/>
              <a:buAutoNum type="arabicPeriod"/>
            </a:pPr>
            <a:r>
              <a:rPr lang="en" sz="1300" b="0" i="0" u="none" strike="noStrike" cap="none">
                <a:solidFill>
                  <a:srgbClr val="000000"/>
                </a:solidFill>
                <a:latin typeface="Georgia"/>
                <a:ea typeface="Georgia"/>
                <a:cs typeface="Georgia"/>
                <a:sym typeface="Georgia"/>
              </a:rPr>
              <a:t>Open </a:t>
            </a:r>
            <a:r>
              <a:rPr lang="en" sz="1300" b="0" i="0" u="sng" strike="noStrike" cap="none">
                <a:solidFill>
                  <a:schemeClr val="hlink"/>
                </a:solidFill>
                <a:latin typeface="Georgia"/>
                <a:ea typeface="Georgia"/>
                <a:cs typeface="Georgia"/>
                <a:sym typeface="Georgia"/>
                <a:hlinkClick r:id="rId4"/>
              </a:rPr>
              <a:t>2014_acs_select_WA.xlsx</a:t>
            </a:r>
            <a:r>
              <a:rPr lang="en" sz="1300" b="0" i="0" u="none" strike="noStrike" cap="none">
                <a:solidFill>
                  <a:srgbClr val="000000"/>
                </a:solidFill>
                <a:latin typeface="Georgia"/>
                <a:ea typeface="Georgia"/>
                <a:cs typeface="Georgia"/>
                <a:sym typeface="Georgia"/>
              </a:rPr>
              <a:t>.</a:t>
            </a:r>
            <a:endParaRPr sz="1000"/>
          </a:p>
          <a:p>
            <a:pPr marL="317500" marR="0" lvl="0" indent="-234950" algn="l" rtl="0">
              <a:lnSpc>
                <a:spcPct val="100000"/>
              </a:lnSpc>
              <a:spcBef>
                <a:spcPts val="0"/>
              </a:spcBef>
              <a:spcAft>
                <a:spcPts val="0"/>
              </a:spcAft>
              <a:buClr>
                <a:srgbClr val="000000"/>
              </a:buClr>
              <a:buSzPts val="1300"/>
              <a:buFont typeface="Georgia"/>
              <a:buAutoNum type="arabicPeriod"/>
            </a:pPr>
            <a:r>
              <a:rPr lang="en" sz="1300" b="0" i="0" u="none" strike="noStrike" cap="none">
                <a:solidFill>
                  <a:srgbClr val="000000"/>
                </a:solidFill>
                <a:latin typeface="Georgia"/>
                <a:ea typeface="Georgia"/>
                <a:cs typeface="Georgia"/>
                <a:sym typeface="Georgia"/>
              </a:rPr>
              <a:t>Based on your experience, choose either the BASE or STRETCH tab to complete (45 min).</a:t>
            </a:r>
            <a:endParaRPr sz="1000"/>
          </a:p>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Font typeface="Georgia"/>
              <a:buNone/>
            </a:pPr>
            <a:r>
              <a:rPr lang="en" sz="1300" b="0" i="0" u="none" strike="noStrike" cap="none">
                <a:solidFill>
                  <a:srgbClr val="000000"/>
                </a:solidFill>
                <a:latin typeface="Georgia"/>
                <a:ea typeface="Georgia"/>
                <a:cs typeface="Georgia"/>
                <a:sym typeface="Georgia"/>
              </a:rPr>
              <a:t>You may work with a partner, checking in with each other after answering each question.</a:t>
            </a:r>
            <a:endParaRPr sz="1000"/>
          </a:p>
        </p:txBody>
      </p:sp>
      <p:sp>
        <p:nvSpPr>
          <p:cNvPr id="2110" name="Shape 2110"/>
          <p:cNvSpPr/>
          <p:nvPr/>
        </p:nvSpPr>
        <p:spPr>
          <a:xfrm>
            <a:off x="2146468" y="3880537"/>
            <a:ext cx="5664000" cy="624600"/>
          </a:xfrm>
          <a:prstGeom prst="rect">
            <a:avLst/>
          </a:prstGeom>
          <a:noFill/>
          <a:ln>
            <a:noFill/>
          </a:ln>
        </p:spPr>
        <p:txBody>
          <a:bodyPr spcFirstLastPara="1" wrap="square" lIns="35750" tIns="35750" rIns="35750" bIns="35750" anchor="ctr" anchorCtr="0">
            <a:noAutofit/>
          </a:bodyPr>
          <a:lstStyle/>
          <a:p>
            <a:pPr marL="0" marR="0" lvl="0" indent="0" algn="l" rtl="0">
              <a:lnSpc>
                <a:spcPct val="100000"/>
              </a:lnSpc>
              <a:spcBef>
                <a:spcPts val="0"/>
              </a:spcBef>
              <a:spcAft>
                <a:spcPts val="0"/>
              </a:spcAft>
              <a:buClr>
                <a:srgbClr val="000000"/>
              </a:buClr>
              <a:buFont typeface="Georgia"/>
              <a:buNone/>
            </a:pPr>
            <a:r>
              <a:rPr lang="en" sz="1300" b="0" i="0" u="none" strike="noStrike" cap="none">
                <a:solidFill>
                  <a:srgbClr val="000000"/>
                </a:solidFill>
                <a:latin typeface="Georgia"/>
                <a:ea typeface="Georgia"/>
                <a:cs typeface="Georgia"/>
                <a:sym typeface="Georgia"/>
              </a:rPr>
              <a:t>Complete the BASE or STRETCH tab in 2014_acs_select_WA.xlsx.</a:t>
            </a:r>
            <a:endParaRPr sz="1000"/>
          </a:p>
          <a:p>
            <a:pPr marL="0" marR="0" lvl="0" indent="0" algn="l" rtl="0">
              <a:lnSpc>
                <a:spcPct val="100000"/>
              </a:lnSpc>
              <a:spcBef>
                <a:spcPts val="0"/>
              </a:spcBef>
              <a:spcAft>
                <a:spcPts val="0"/>
              </a:spcAft>
              <a:buClr>
                <a:srgbClr val="000000"/>
              </a:buClr>
              <a:buFont typeface="Georgia"/>
              <a:buNone/>
            </a:pPr>
            <a:r>
              <a:rPr lang="en" sz="1300" b="0" i="0" u="none" strike="noStrike" cap="none">
                <a:solidFill>
                  <a:srgbClr val="000000"/>
                </a:solidFill>
                <a:latin typeface="Georgia"/>
                <a:ea typeface="Georgia"/>
                <a:cs typeface="Georgia"/>
                <a:sym typeface="Georgia"/>
              </a:rPr>
              <a:t>Be prepared to share an observation or analysis from question</a:t>
            </a:r>
            <a:r>
              <a:rPr lang="en" sz="1300">
                <a:latin typeface="Georgia"/>
                <a:ea typeface="Georgia"/>
                <a:cs typeface="Georgia"/>
                <a:sym typeface="Georgia"/>
              </a:rPr>
              <a:t> No. </a:t>
            </a:r>
            <a:r>
              <a:rPr lang="en" sz="1300" b="0" i="0" u="none" strike="noStrike" cap="none">
                <a:solidFill>
                  <a:srgbClr val="000000"/>
                </a:solidFill>
                <a:latin typeface="Georgia"/>
                <a:ea typeface="Georgia"/>
                <a:cs typeface="Georgia"/>
                <a:sym typeface="Georgia"/>
              </a:rPr>
              <a:t>4.</a:t>
            </a:r>
            <a:endParaRPr sz="1000"/>
          </a:p>
        </p:txBody>
      </p:sp>
      <p:sp>
        <p:nvSpPr>
          <p:cNvPr id="2111" name="Shape 2111"/>
          <p:cNvSpPr/>
          <p:nvPr/>
        </p:nvSpPr>
        <p:spPr>
          <a:xfrm>
            <a:off x="2102203" y="3686987"/>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DELIVERABLE</a:t>
            </a:r>
            <a:endParaRPr sz="1000"/>
          </a:p>
        </p:txBody>
      </p:sp>
      <p:sp>
        <p:nvSpPr>
          <p:cNvPr id="2112" name="Shape 2112"/>
          <p:cNvSpPr/>
          <p:nvPr/>
        </p:nvSpPr>
        <p:spPr>
          <a:xfrm>
            <a:off x="2102203" y="1251027"/>
            <a:ext cx="2625328" cy="1789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DIRECTIONS</a:t>
            </a:r>
            <a:endParaRPr sz="1000"/>
          </a:p>
        </p:txBody>
      </p:sp>
      <p:cxnSp>
        <p:nvCxnSpPr>
          <p:cNvPr id="2113" name="Shape 2113"/>
          <p:cNvCxnSpPr/>
          <p:nvPr/>
        </p:nvCxnSpPr>
        <p:spPr>
          <a:xfrm rot="10800000">
            <a:off x="1756371" y="1236447"/>
            <a:ext cx="0" cy="3283035"/>
          </a:xfrm>
          <a:prstGeom prst="straightConnector1">
            <a:avLst/>
          </a:prstGeom>
          <a:noFill/>
          <a:ln w="9525" cap="flat" cmpd="sng">
            <a:solidFill>
              <a:srgbClr val="B7B7B7"/>
            </a:solidFill>
            <a:prstDash val="solid"/>
            <a:round/>
            <a:headEnd type="none" w="sm" len="sm"/>
            <a:tailEnd type="none" w="sm" len="sm"/>
          </a:ln>
        </p:spPr>
      </p:cxnSp>
      <p:sp>
        <p:nvSpPr>
          <p:cNvPr id="2114" name="Shape 2114"/>
          <p:cNvSpPr/>
          <p:nvPr/>
        </p:nvSpPr>
        <p:spPr>
          <a:xfrm>
            <a:off x="446475" y="518825"/>
            <a:ext cx="69510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ACTIVITY: CLEANING OUR DATA SET (BREAK OUT GROUPS)</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a:spLocks noGrp="1"/>
          </p:cNvSpPr>
          <p:nvPr>
            <p:ph type="body" idx="1"/>
          </p:nvPr>
        </p:nvSpPr>
        <p:spPr>
          <a:xfrm>
            <a:off x="446489" y="1023893"/>
            <a:ext cx="8251031" cy="268356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Georgia"/>
              <a:buNone/>
            </a:pPr>
            <a:r>
              <a:rPr lang="en" sz="1800" b="0" i="0" u="none" strike="noStrike" cap="none">
                <a:solidFill>
                  <a:srgbClr val="000000"/>
                </a:solidFill>
                <a:latin typeface="Georgia"/>
                <a:ea typeface="Georgia"/>
                <a:cs typeface="Georgia"/>
                <a:sym typeface="Georgia"/>
              </a:rPr>
              <a:t>Let’s go over each column header and see what the data looks like</a:t>
            </a:r>
            <a:r>
              <a:rPr lang="en" sz="1800">
                <a:latin typeface="Georgia"/>
                <a:ea typeface="Georgia"/>
                <a:cs typeface="Georgia"/>
                <a:sym typeface="Georgia"/>
              </a:rPr>
              <a:t>.</a:t>
            </a:r>
            <a:r>
              <a:rPr lang="en" sz="1800"/>
              <a:t> </a:t>
            </a:r>
            <a:br>
              <a:rPr lang="en" sz="1800">
                <a:latin typeface="Georgia"/>
                <a:ea typeface="Georgia"/>
                <a:cs typeface="Georgia"/>
                <a:sym typeface="Georgia"/>
              </a:rPr>
            </a:br>
            <a:endParaRPr sz="1800"/>
          </a:p>
          <a:p>
            <a:pPr marL="787400" marR="0" lvl="1" indent="-317500" algn="l" rtl="0">
              <a:lnSpc>
                <a:spcPct val="100000"/>
              </a:lnSpc>
              <a:spcBef>
                <a:spcPts val="0"/>
              </a:spcBef>
              <a:spcAft>
                <a:spcPts val="0"/>
              </a:spcAft>
              <a:buClr>
                <a:srgbClr val="000000"/>
              </a:buClr>
              <a:buSzPts val="1800"/>
              <a:buFont typeface="Arial"/>
              <a:buAutoNum type="alphaLcPeriod"/>
            </a:pPr>
            <a:r>
              <a:rPr lang="en" sz="1800" b="0" i="0" u="none" strike="noStrike" cap="none">
                <a:solidFill>
                  <a:srgbClr val="000000"/>
                </a:solidFill>
                <a:latin typeface="Georgia"/>
                <a:ea typeface="Georgia"/>
                <a:cs typeface="Georgia"/>
                <a:sym typeface="Georgia"/>
              </a:rPr>
              <a:t>Let’s freeze the top row </a:t>
            </a:r>
            <a:r>
              <a:rPr lang="en" sz="1800">
                <a:latin typeface="Georgia"/>
                <a:ea typeface="Georgia"/>
                <a:cs typeface="Georgia"/>
                <a:sym typeface="Georgia"/>
              </a:rPr>
              <a:t>so we </a:t>
            </a:r>
            <a:r>
              <a:rPr lang="en" sz="1800" b="0" i="0" u="none" strike="noStrike" cap="none">
                <a:solidFill>
                  <a:srgbClr val="000000"/>
                </a:solidFill>
                <a:latin typeface="Georgia"/>
                <a:ea typeface="Georgia"/>
                <a:cs typeface="Georgia"/>
                <a:sym typeface="Georgia"/>
              </a:rPr>
              <a:t>always see the column header: </a:t>
            </a:r>
            <a:br>
              <a:rPr lang="en" sz="1800" b="0" i="0" u="none" strike="noStrike" cap="none">
                <a:solidFill>
                  <a:srgbClr val="000000"/>
                </a:solidFill>
                <a:latin typeface="Georgia"/>
                <a:ea typeface="Georgia"/>
                <a:cs typeface="Georgia"/>
                <a:sym typeface="Georgia"/>
              </a:rPr>
            </a:br>
            <a:r>
              <a:rPr lang="en" sz="1800" i="0" u="none" strike="noStrike" cap="none">
                <a:solidFill>
                  <a:srgbClr val="000000"/>
                </a:solidFill>
                <a:latin typeface="Roboto Mono"/>
                <a:ea typeface="Roboto Mono"/>
                <a:cs typeface="Roboto Mono"/>
                <a:sym typeface="Roboto Mono"/>
              </a:rPr>
              <a:t>View</a:t>
            </a:r>
            <a:r>
              <a:rPr lang="en" sz="1800">
                <a:latin typeface="Roboto Mono"/>
                <a:ea typeface="Roboto Mono"/>
                <a:cs typeface="Roboto Mono"/>
                <a:sym typeface="Roboto Mono"/>
              </a:rPr>
              <a:t> </a:t>
            </a:r>
            <a:r>
              <a:rPr lang="en" sz="1800" i="0" u="none" strike="noStrike" cap="none">
                <a:solidFill>
                  <a:srgbClr val="000000"/>
                </a:solidFill>
                <a:latin typeface="Roboto Mono"/>
                <a:ea typeface="Roboto Mono"/>
                <a:cs typeface="Roboto Mono"/>
                <a:sym typeface="Roboto Mono"/>
              </a:rPr>
              <a:t>&gt; Freeze Panes</a:t>
            </a:r>
            <a:r>
              <a:rPr lang="en" sz="1800">
                <a:latin typeface="Roboto Mono"/>
                <a:ea typeface="Roboto Mono"/>
                <a:cs typeface="Roboto Mono"/>
                <a:sym typeface="Roboto Mono"/>
              </a:rPr>
              <a:t> </a:t>
            </a:r>
            <a:r>
              <a:rPr lang="en" sz="1800" i="0" u="none" strike="noStrike" cap="none">
                <a:solidFill>
                  <a:srgbClr val="000000"/>
                </a:solidFill>
                <a:latin typeface="Roboto Mono"/>
                <a:ea typeface="Roboto Mono"/>
                <a:cs typeface="Roboto Mono"/>
                <a:sym typeface="Roboto Mono"/>
              </a:rPr>
              <a:t>&gt; Freeze Top Row</a:t>
            </a:r>
            <a:r>
              <a:rPr lang="en" sz="1800" b="0" i="0" u="none" strike="noStrike" cap="none">
                <a:solidFill>
                  <a:srgbClr val="000000"/>
                </a:solidFill>
                <a:latin typeface="Georgia"/>
                <a:ea typeface="Georgia"/>
                <a:cs typeface="Georgia"/>
                <a:sym typeface="Georgia"/>
              </a:rPr>
              <a:t>.</a:t>
            </a:r>
            <a:endParaRPr sz="1800"/>
          </a:p>
          <a:p>
            <a:pPr marL="469900" marR="0" lvl="1" indent="0" algn="l" rtl="0">
              <a:lnSpc>
                <a:spcPct val="100000"/>
              </a:lnSpc>
              <a:spcBef>
                <a:spcPts val="0"/>
              </a:spcBef>
              <a:spcAft>
                <a:spcPts val="0"/>
              </a:spcAft>
              <a:buClr>
                <a:srgbClr val="000000"/>
              </a:buClr>
              <a:buFont typeface="Merriweather Sans"/>
              <a:buNone/>
            </a:pPr>
            <a:endParaRPr sz="1800" b="0" i="0" u="none" strike="noStrike" cap="none">
              <a:solidFill>
                <a:srgbClr val="000000"/>
              </a:solidFill>
              <a:latin typeface="Georgia"/>
              <a:ea typeface="Georgia"/>
              <a:cs typeface="Georgia"/>
              <a:sym typeface="Georgia"/>
            </a:endParaRPr>
          </a:p>
          <a:p>
            <a:pPr marL="787400" marR="0" lvl="1" indent="-317500" algn="l" rtl="0">
              <a:lnSpc>
                <a:spcPct val="100000"/>
              </a:lnSpc>
              <a:spcBef>
                <a:spcPts val="0"/>
              </a:spcBef>
              <a:spcAft>
                <a:spcPts val="0"/>
              </a:spcAft>
              <a:buClr>
                <a:srgbClr val="000000"/>
              </a:buClr>
              <a:buSzPts val="1800"/>
              <a:buFont typeface="Arial"/>
              <a:buAutoNum type="alphaLcPeriod"/>
            </a:pPr>
            <a:r>
              <a:rPr lang="en" sz="1800" b="0" i="0" u="none" strike="noStrike" cap="none">
                <a:solidFill>
                  <a:srgbClr val="000000"/>
                </a:solidFill>
                <a:latin typeface="Georgia"/>
                <a:ea typeface="Georgia"/>
                <a:cs typeface="Georgia"/>
                <a:sym typeface="Georgia"/>
              </a:rPr>
              <a:t>Let’s Wrap Text </a:t>
            </a:r>
            <a:r>
              <a:rPr lang="en" sz="1800">
                <a:latin typeface="Georgia"/>
                <a:ea typeface="Georgia"/>
                <a:cs typeface="Georgia"/>
                <a:sym typeface="Georgia"/>
              </a:rPr>
              <a:t>on </a:t>
            </a:r>
            <a:r>
              <a:rPr lang="en" sz="1800" b="0" i="0" u="none" strike="noStrike" cap="none">
                <a:solidFill>
                  <a:srgbClr val="000000"/>
                </a:solidFill>
                <a:latin typeface="Georgia"/>
                <a:ea typeface="Georgia"/>
                <a:cs typeface="Georgia"/>
                <a:sym typeface="Georgia"/>
              </a:rPr>
              <a:t>the first row to let us read all of the column headers: </a:t>
            </a:r>
            <a:r>
              <a:rPr lang="en" sz="1800" i="0" u="none" strike="noStrike" cap="none">
                <a:solidFill>
                  <a:srgbClr val="000000"/>
                </a:solidFill>
                <a:latin typeface="Roboto Mono"/>
                <a:ea typeface="Roboto Mono"/>
                <a:cs typeface="Roboto Mono"/>
                <a:sym typeface="Roboto Mono"/>
              </a:rPr>
              <a:t>Home</a:t>
            </a:r>
            <a:r>
              <a:rPr lang="en" sz="1800">
                <a:latin typeface="Roboto Mono"/>
                <a:ea typeface="Roboto Mono"/>
                <a:cs typeface="Roboto Mono"/>
                <a:sym typeface="Roboto Mono"/>
              </a:rPr>
              <a:t> </a:t>
            </a:r>
            <a:r>
              <a:rPr lang="en" sz="1800" i="0" u="none" strike="noStrike" cap="none">
                <a:solidFill>
                  <a:srgbClr val="000000"/>
                </a:solidFill>
                <a:latin typeface="Roboto Mono"/>
                <a:ea typeface="Roboto Mono"/>
                <a:cs typeface="Roboto Mono"/>
                <a:sym typeface="Roboto Mono"/>
              </a:rPr>
              <a:t>&gt; clicking row number to highlight</a:t>
            </a:r>
            <a:r>
              <a:rPr lang="en" sz="1800">
                <a:latin typeface="Roboto Mono"/>
                <a:ea typeface="Roboto Mono"/>
                <a:cs typeface="Roboto Mono"/>
                <a:sym typeface="Roboto Mono"/>
              </a:rPr>
              <a:t> </a:t>
            </a:r>
            <a:r>
              <a:rPr lang="en" sz="1800" i="0" u="none" strike="noStrike" cap="none">
                <a:solidFill>
                  <a:srgbClr val="000000"/>
                </a:solidFill>
                <a:latin typeface="Roboto Mono"/>
                <a:ea typeface="Roboto Mono"/>
                <a:cs typeface="Roboto Mono"/>
                <a:sym typeface="Roboto Mono"/>
              </a:rPr>
              <a:t>&gt;Wrap Text</a:t>
            </a:r>
            <a:r>
              <a:rPr lang="en" sz="1800" b="0" i="0" u="none" strike="noStrike" cap="none">
                <a:solidFill>
                  <a:srgbClr val="000000"/>
                </a:solidFill>
                <a:latin typeface="Georgia"/>
                <a:ea typeface="Georgia"/>
                <a:cs typeface="Georgia"/>
                <a:sym typeface="Georgia"/>
              </a:rPr>
              <a:t>.</a:t>
            </a:r>
            <a:endParaRPr sz="1800" b="0" i="0" u="none" strike="noStrike" cap="none">
              <a:solidFill>
                <a:srgbClr val="000000"/>
              </a:solidFill>
              <a:latin typeface="Georgia"/>
              <a:ea typeface="Georgia"/>
              <a:cs typeface="Georgia"/>
              <a:sym typeface="Georgia"/>
            </a:endParaRPr>
          </a:p>
          <a:p>
            <a:pPr marL="0" marR="0" lvl="0" indent="0" algn="l" rtl="0">
              <a:lnSpc>
                <a:spcPct val="100000"/>
              </a:lnSpc>
              <a:spcBef>
                <a:spcPts val="7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2120" name="Shape 2120"/>
          <p:cNvSpPr/>
          <p:nvPr/>
        </p:nvSpPr>
        <p:spPr>
          <a:xfrm>
            <a:off x="446484" y="518823"/>
            <a:ext cx="7666218"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INDEPENDENT PRACTICE: CLEANING OUR DATA SET</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Shape 2125"/>
          <p:cNvSpPr/>
          <p:nvPr/>
        </p:nvSpPr>
        <p:spPr>
          <a:xfrm>
            <a:off x="446484" y="518823"/>
            <a:ext cx="7143820" cy="304067"/>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sp>
        <p:nvSpPr>
          <p:cNvPr id="2126" name="Shape 2126"/>
          <p:cNvSpPr/>
          <p:nvPr/>
        </p:nvSpPr>
        <p:spPr>
          <a:xfrm>
            <a:off x="446484" y="1037645"/>
            <a:ext cx="8251031" cy="1976963"/>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GUIDED PRACTICE: REVIEWING OUR SOLUTIONS</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Shape 1992"/>
          <p:cNvSpPr/>
          <p:nvPr/>
        </p:nvSpPr>
        <p:spPr>
          <a:xfrm>
            <a:off x="446484" y="1109207"/>
            <a:ext cx="8251031" cy="2621019"/>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FUNDAMENTALS OF DATA </a:t>
            </a:r>
            <a:br>
              <a:rPr lang="en" sz="5600" b="1" i="0" u="none" strike="noStrike" cap="none">
                <a:solidFill>
                  <a:srgbClr val="FFFFFF"/>
                </a:solidFill>
                <a:latin typeface="Oswald"/>
                <a:ea typeface="Oswald"/>
                <a:cs typeface="Oswald"/>
                <a:sym typeface="Oswald"/>
              </a:rPr>
            </a:br>
            <a:r>
              <a:rPr lang="en" sz="5600" b="1">
                <a:solidFill>
                  <a:srgbClr val="FFFFFF"/>
                </a:solidFill>
                <a:latin typeface="Oswald"/>
                <a:ea typeface="Oswald"/>
                <a:cs typeface="Oswald"/>
                <a:sym typeface="Oswald"/>
              </a:rPr>
              <a:t>IN</a:t>
            </a:r>
            <a:r>
              <a:rPr lang="en" sz="5600" b="1" i="0" u="none" strike="noStrike" cap="none">
                <a:solidFill>
                  <a:srgbClr val="FFFFFF"/>
                </a:solidFill>
                <a:latin typeface="Oswald"/>
                <a:ea typeface="Oswald"/>
                <a:cs typeface="Oswald"/>
                <a:sym typeface="Oswald"/>
              </a:rPr>
              <a:t> EXCEL</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Shape 2131"/>
          <p:cNvSpPr txBox="1">
            <a:spLocks noGrp="1"/>
          </p:cNvSpPr>
          <p:nvPr>
            <p:ph type="body" idx="1"/>
          </p:nvPr>
        </p:nvSpPr>
        <p:spPr>
          <a:xfrm>
            <a:off x="446484" y="903397"/>
            <a:ext cx="8589084" cy="3697001"/>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None/>
            </a:pPr>
            <a:r>
              <a:rPr lang="en" sz="1800" b="1">
                <a:solidFill>
                  <a:schemeClr val="dk1"/>
                </a:solidFill>
                <a:latin typeface="Georgia"/>
                <a:ea typeface="Georgia"/>
                <a:cs typeface="Georgia"/>
                <a:sym typeface="Georgia"/>
              </a:rPr>
              <a:t>Goals</a:t>
            </a:r>
            <a:r>
              <a:rPr lang="en" sz="1800">
                <a:solidFill>
                  <a:schemeClr val="dk1"/>
                </a:solidFill>
                <a:latin typeface="Georgia"/>
                <a:ea typeface="Georgia"/>
                <a:cs typeface="Georgia"/>
                <a:sym typeface="Georgia"/>
              </a:rPr>
              <a:t>: </a:t>
            </a: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AutoNum type="arabicPeriod"/>
            </a:pPr>
            <a:r>
              <a:rPr lang="en" sz="1800">
                <a:latin typeface="Georgia"/>
                <a:ea typeface="Georgia"/>
                <a:cs typeface="Georgia"/>
                <a:sym typeface="Georgia"/>
              </a:rPr>
              <a:t>C</a:t>
            </a:r>
            <a:r>
              <a:rPr lang="en" sz="1800" b="0" i="0" u="none" strike="noStrike" cap="none">
                <a:solidFill>
                  <a:srgbClr val="000000"/>
                </a:solidFill>
                <a:latin typeface="Georgia"/>
                <a:ea typeface="Georgia"/>
                <a:cs typeface="Georgia"/>
                <a:sym typeface="Georgia"/>
              </a:rPr>
              <a:t>ombine values to create meaningful relationships. </a:t>
            </a:r>
            <a:endParaRPr sz="1800" b="0" i="0" u="none" strike="noStrike" cap="none">
              <a:solidFill>
                <a:srgbClr val="000000"/>
              </a:solidFill>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AutoNum type="arabicPeriod"/>
            </a:pPr>
            <a:r>
              <a:rPr lang="en" sz="1800" b="0" i="0" u="none" strike="noStrike" cap="none">
                <a:solidFill>
                  <a:srgbClr val="000000"/>
                </a:solidFill>
                <a:latin typeface="Georgia"/>
                <a:ea typeface="Georgia"/>
                <a:cs typeface="Georgia"/>
                <a:sym typeface="Georgia"/>
              </a:rPr>
              <a:t>Create percentage columns for each column that</a:t>
            </a:r>
            <a:r>
              <a:rPr lang="en" sz="1800">
                <a:latin typeface="Georgia"/>
                <a:ea typeface="Georgia"/>
                <a:cs typeface="Georgia"/>
                <a:sym typeface="Georgia"/>
              </a:rPr>
              <a:t>’s </a:t>
            </a:r>
            <a:r>
              <a:rPr lang="en" sz="1800" b="0" i="0" u="none" strike="noStrike" cap="none">
                <a:solidFill>
                  <a:srgbClr val="000000"/>
                </a:solidFill>
                <a:latin typeface="Georgia"/>
                <a:ea typeface="Georgia"/>
                <a:cs typeface="Georgia"/>
                <a:sym typeface="Georgia"/>
              </a:rPr>
              <a:t>not already a percent or rate. </a:t>
            </a:r>
            <a:endParaRPr sz="1800" b="0" i="0" u="none" strike="noStrike" cap="none">
              <a:solidFill>
                <a:srgbClr val="000000"/>
              </a:solidFill>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AutoNum type="arabicPeriod"/>
            </a:pPr>
            <a:r>
              <a:rPr lang="en" sz="1800" b="0" i="0" u="none" strike="noStrike" cap="none">
                <a:solidFill>
                  <a:schemeClr val="dk1"/>
                </a:solidFill>
                <a:latin typeface="Georgia"/>
                <a:ea typeface="Georgia"/>
                <a:cs typeface="Georgia"/>
                <a:sym typeface="Georgia"/>
              </a:rPr>
              <a:t>Create a ratio for </a:t>
            </a:r>
            <a:r>
              <a:rPr lang="en" sz="1800">
                <a:solidFill>
                  <a:schemeClr val="dk1"/>
                </a:solidFill>
                <a:latin typeface="Georgia"/>
                <a:ea typeface="Georgia"/>
                <a:cs typeface="Georgia"/>
                <a:sym typeface="Georgia"/>
              </a:rPr>
              <a:t>t</a:t>
            </a:r>
            <a:r>
              <a:rPr lang="en" sz="1800" b="0" i="0" u="none" strike="noStrike" cap="none">
                <a:solidFill>
                  <a:schemeClr val="dk1"/>
                </a:solidFill>
                <a:latin typeface="Georgia"/>
                <a:ea typeface="Georgia"/>
                <a:cs typeface="Georgia"/>
                <a:sym typeface="Georgia"/>
              </a:rPr>
              <a:t>otal </a:t>
            </a:r>
            <a:r>
              <a:rPr lang="en" sz="1800">
                <a:solidFill>
                  <a:schemeClr val="dk1"/>
                </a:solidFill>
                <a:latin typeface="Georgia"/>
                <a:ea typeface="Georgia"/>
                <a:cs typeface="Georgia"/>
                <a:sym typeface="Georgia"/>
              </a:rPr>
              <a:t>p</a:t>
            </a:r>
            <a:r>
              <a:rPr lang="en" sz="1800" b="0" i="0" u="none" strike="noStrike" cap="none">
                <a:solidFill>
                  <a:schemeClr val="dk1"/>
                </a:solidFill>
                <a:latin typeface="Georgia"/>
                <a:ea typeface="Georgia"/>
                <a:cs typeface="Georgia"/>
                <a:sym typeface="Georgia"/>
              </a:rPr>
              <a:t>opulation (E) and population of </a:t>
            </a:r>
            <a:r>
              <a:rPr lang="en" sz="1800">
                <a:solidFill>
                  <a:schemeClr val="dk1"/>
                </a:solidFill>
                <a:latin typeface="Georgia"/>
                <a:ea typeface="Georgia"/>
                <a:cs typeface="Georgia"/>
                <a:sym typeface="Georgia"/>
              </a:rPr>
              <a:t>m</a:t>
            </a:r>
            <a:r>
              <a:rPr lang="en" sz="1800" b="0" i="0" u="none" strike="noStrike" cap="none">
                <a:solidFill>
                  <a:schemeClr val="dk1"/>
                </a:solidFill>
                <a:latin typeface="Georgia"/>
                <a:ea typeface="Georgia"/>
                <a:cs typeface="Georgia"/>
                <a:sym typeface="Georgia"/>
              </a:rPr>
              <a:t>ales (</a:t>
            </a:r>
            <a:r>
              <a:rPr lang="en" sz="1800">
                <a:solidFill>
                  <a:schemeClr val="dk1"/>
                </a:solidFill>
                <a:latin typeface="Georgia"/>
                <a:ea typeface="Georgia"/>
                <a:cs typeface="Georgia"/>
                <a:sym typeface="Georgia"/>
              </a:rPr>
              <a:t>M</a:t>
            </a:r>
            <a:r>
              <a:rPr lang="en" sz="1800" b="0" i="0" u="none" strike="noStrike" cap="none">
                <a:solidFill>
                  <a:schemeClr val="dk1"/>
                </a:solidFill>
                <a:latin typeface="Georgia"/>
                <a:ea typeface="Georgia"/>
                <a:cs typeface="Georgia"/>
                <a:sym typeface="Georgia"/>
              </a:rPr>
              <a:t>).</a:t>
            </a:r>
            <a:endParaRPr sz="1800"/>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Create a new column with</a:t>
            </a:r>
            <a:r>
              <a:rPr lang="en" sz="1800">
                <a:solidFill>
                  <a:schemeClr val="dk1"/>
                </a:solidFill>
                <a:latin typeface="Georgia"/>
                <a:ea typeface="Georgia"/>
                <a:cs typeface="Georgia"/>
                <a:sym typeface="Georgia"/>
              </a:rPr>
              <a:t> the</a:t>
            </a:r>
            <a:r>
              <a:rPr lang="en" sz="1800" b="0" i="0" u="none" strike="noStrike" cap="none">
                <a:solidFill>
                  <a:schemeClr val="dk1"/>
                </a:solidFill>
                <a:latin typeface="Georgia"/>
                <a:ea typeface="Georgia"/>
                <a:cs typeface="Georgia"/>
                <a:sym typeface="Georgia"/>
              </a:rPr>
              <a:t> header “% Male of Population.”</a:t>
            </a:r>
            <a:endParaRPr sz="1800"/>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Enter the formula “=F2/E2” in the first cell under the header (row 2).</a:t>
            </a:r>
            <a:endParaRPr sz="1800"/>
          </a:p>
          <a:p>
            <a:pPr marL="457200" marR="0" lvl="0" indent="-342900" algn="l" rtl="0">
              <a:lnSpc>
                <a:spcPct val="115000"/>
              </a:lnSpc>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Double-click</a:t>
            </a:r>
            <a:r>
              <a:rPr lang="en" sz="1800" b="0" i="0" u="none" strike="noStrike" cap="none">
                <a:solidFill>
                  <a:schemeClr val="dk1"/>
                </a:solidFill>
                <a:latin typeface="Georgia"/>
                <a:ea typeface="Georgia"/>
                <a:cs typeface="Georgia"/>
                <a:sym typeface="Georgia"/>
              </a:rPr>
              <a:t> the square (bottom</a:t>
            </a:r>
            <a:r>
              <a:rPr lang="en" sz="1800">
                <a:solidFill>
                  <a:schemeClr val="dk1"/>
                </a:solidFill>
                <a:latin typeface="Georgia"/>
                <a:ea typeface="Georgia"/>
                <a:cs typeface="Georgia"/>
                <a:sym typeface="Georgia"/>
              </a:rPr>
              <a:t>-</a:t>
            </a:r>
            <a:r>
              <a:rPr lang="en" sz="1800" b="0" i="0" u="none" strike="noStrike" cap="none">
                <a:solidFill>
                  <a:schemeClr val="dk1"/>
                </a:solidFill>
                <a:latin typeface="Georgia"/>
                <a:ea typeface="Georgia"/>
                <a:cs typeface="Georgia"/>
                <a:sym typeface="Georgia"/>
              </a:rPr>
              <a:t>right corner of the cell) to copy down all rows.</a:t>
            </a:r>
            <a:endParaRPr sz="1800" b="0" i="0" u="none" strike="noStrike" cap="none">
              <a:solidFill>
                <a:srgbClr val="000000"/>
              </a:solidFill>
              <a:latin typeface="Georgia"/>
              <a:ea typeface="Georgia"/>
              <a:cs typeface="Georgia"/>
              <a:sym typeface="Georgia"/>
            </a:endParaRPr>
          </a:p>
        </p:txBody>
      </p:sp>
      <p:sp>
        <p:nvSpPr>
          <p:cNvPr id="2132" name="Shape 2132"/>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GUIDED PRACTICE: REVIEW SOLUTIONS</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Shape 2137"/>
          <p:cNvSpPr txBox="1">
            <a:spLocks noGrp="1"/>
          </p:cNvSpPr>
          <p:nvPr>
            <p:ph type="body" idx="1"/>
          </p:nvPr>
        </p:nvSpPr>
        <p:spPr>
          <a:xfrm>
            <a:off x="446484" y="908883"/>
            <a:ext cx="8251031" cy="268356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800" b="1">
                <a:solidFill>
                  <a:schemeClr val="dk1"/>
                </a:solidFill>
                <a:latin typeface="Georgia"/>
                <a:ea typeface="Georgia"/>
                <a:cs typeface="Georgia"/>
                <a:sym typeface="Georgia"/>
              </a:rPr>
              <a:t>Goal</a:t>
            </a:r>
            <a:r>
              <a:rPr lang="en" sz="1800">
                <a:solidFill>
                  <a:schemeClr val="dk1"/>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Convert all percentage columns to values between 0</a:t>
            </a:r>
            <a:r>
              <a:rPr lang="en" sz="1800">
                <a:solidFill>
                  <a:schemeClr val="dk1"/>
                </a:solidFill>
                <a:latin typeface="Georgia"/>
                <a:ea typeface="Georgia"/>
                <a:cs typeface="Georgia"/>
                <a:sym typeface="Georgia"/>
              </a:rPr>
              <a:t>–</a:t>
            </a:r>
            <a:r>
              <a:rPr lang="en" sz="1800" b="0" i="0" u="none" strike="noStrike" cap="none">
                <a:solidFill>
                  <a:schemeClr val="dk1"/>
                </a:solidFill>
                <a:latin typeface="Georgia"/>
                <a:ea typeface="Georgia"/>
                <a:cs typeface="Georgia"/>
                <a:sym typeface="Georgia"/>
              </a:rPr>
              <a:t>1 (inclusive) with a format of </a:t>
            </a:r>
            <a:r>
              <a:rPr lang="en" sz="1800">
                <a:solidFill>
                  <a:schemeClr val="dk1"/>
                </a:solidFill>
                <a:latin typeface="Georgia"/>
                <a:ea typeface="Georgia"/>
                <a:cs typeface="Georgia"/>
                <a:sym typeface="Georgia"/>
              </a:rPr>
              <a:t>“</a:t>
            </a:r>
            <a:r>
              <a:rPr lang="en" sz="1800" b="0" i="0" u="none" strike="noStrike" cap="none">
                <a:solidFill>
                  <a:schemeClr val="dk1"/>
                </a:solidFill>
                <a:latin typeface="Georgia"/>
                <a:ea typeface="Georgia"/>
                <a:cs typeface="Georgia"/>
                <a:sym typeface="Georgia"/>
              </a:rPr>
              <a:t>00.00%.</a:t>
            </a:r>
            <a:r>
              <a:rPr lang="en" sz="1800">
                <a:solidFill>
                  <a:schemeClr val="dk1"/>
                </a:solidFill>
                <a:latin typeface="Georgia"/>
                <a:ea typeface="Georgia"/>
                <a:cs typeface="Georgia"/>
                <a:sym typeface="Georgia"/>
              </a:rPr>
              <a:t>”</a:t>
            </a:r>
            <a:br>
              <a:rPr lang="en" sz="1800">
                <a:solidFill>
                  <a:schemeClr val="dk1"/>
                </a:solidFill>
                <a:latin typeface="Georgia"/>
                <a:ea typeface="Georgia"/>
                <a:cs typeface="Georgia"/>
                <a:sym typeface="Georgia"/>
              </a:rPr>
            </a:br>
            <a:endParaRPr sz="1800"/>
          </a:p>
          <a:p>
            <a:pPr marL="0" marR="0" lvl="0" indent="0" algn="l" rtl="0">
              <a:lnSpc>
                <a:spcPct val="115000"/>
              </a:lnSpc>
              <a:spcBef>
                <a:spcPts val="700"/>
              </a:spcBef>
              <a:spcAft>
                <a:spcPts val="0"/>
              </a:spcAft>
              <a:buNone/>
            </a:pPr>
            <a:r>
              <a:rPr lang="en" sz="1800">
                <a:solidFill>
                  <a:schemeClr val="dk1"/>
                </a:solidFill>
                <a:latin typeface="Georgia"/>
                <a:ea typeface="Georgia"/>
                <a:cs typeface="Georgia"/>
                <a:sym typeface="Georgia"/>
              </a:rPr>
              <a:t>T</a:t>
            </a:r>
            <a:r>
              <a:rPr lang="en" sz="1800" b="0" i="0" u="none" strike="noStrike" cap="none">
                <a:solidFill>
                  <a:schemeClr val="dk1"/>
                </a:solidFill>
                <a:latin typeface="Georgia"/>
                <a:ea typeface="Georgia"/>
                <a:cs typeface="Georgia"/>
                <a:sym typeface="Georgia"/>
              </a:rPr>
              <a:t>wo methods </a:t>
            </a:r>
            <a:r>
              <a:rPr lang="en" sz="1800">
                <a:solidFill>
                  <a:schemeClr val="dk1"/>
                </a:solidFill>
                <a:latin typeface="Georgia"/>
                <a:ea typeface="Georgia"/>
                <a:cs typeface="Georgia"/>
                <a:sym typeface="Georgia"/>
              </a:rPr>
              <a:t>we can use</a:t>
            </a:r>
            <a:r>
              <a:rPr lang="en" sz="1800" b="0" i="0" u="none" strike="noStrike" cap="none">
                <a:solidFill>
                  <a:schemeClr val="dk1"/>
                </a:solidFill>
                <a:latin typeface="Georgia"/>
                <a:ea typeface="Georgia"/>
                <a:cs typeface="Georgia"/>
                <a:sym typeface="Georgia"/>
              </a:rPr>
              <a:t>:</a:t>
            </a:r>
            <a:endParaRPr sz="1800"/>
          </a:p>
          <a:p>
            <a:pPr marL="457200" marR="0" lvl="0" indent="-342900" algn="l" rtl="0">
              <a:lnSpc>
                <a:spcPct val="115000"/>
              </a:lnSpc>
              <a:spcBef>
                <a:spcPts val="7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Create a new column equal to the old column but divided by 100.</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Use </a:t>
            </a:r>
            <a:r>
              <a:rPr lang="en" sz="1800">
                <a:solidFill>
                  <a:schemeClr val="dk1"/>
                </a:solidFill>
                <a:latin typeface="Georgia"/>
                <a:ea typeface="Georgia"/>
                <a:cs typeface="Georgia"/>
                <a:sym typeface="Georgia"/>
              </a:rPr>
              <a:t>P</a:t>
            </a:r>
            <a:r>
              <a:rPr lang="en" sz="1800" b="0" i="0" u="none" strike="noStrike" cap="none">
                <a:solidFill>
                  <a:schemeClr val="dk1"/>
                </a:solidFill>
                <a:latin typeface="Georgia"/>
                <a:ea typeface="Georgia"/>
                <a:cs typeface="Georgia"/>
                <a:sym typeface="Georgia"/>
              </a:rPr>
              <a:t>aste Special’s “Divide” feature.</a:t>
            </a:r>
            <a:endParaRPr sz="1800"/>
          </a:p>
          <a:p>
            <a:pPr marL="0" marR="0" lvl="0" indent="0" algn="l" rtl="0">
              <a:lnSpc>
                <a:spcPct val="100000"/>
              </a:lnSpc>
              <a:spcBef>
                <a:spcPts val="14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2138" name="Shape 2138"/>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GUIDED PRACTICE: REVIEW SOLUTIONS</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Shape 2143"/>
          <p:cNvSpPr txBox="1">
            <a:spLocks noGrp="1"/>
          </p:cNvSpPr>
          <p:nvPr>
            <p:ph type="body" idx="1"/>
          </p:nvPr>
        </p:nvSpPr>
        <p:spPr>
          <a:xfrm>
            <a:off x="446559" y="946410"/>
            <a:ext cx="8250900" cy="2683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800" b="1">
                <a:solidFill>
                  <a:schemeClr val="dk1"/>
                </a:solidFill>
                <a:latin typeface="Georgia"/>
                <a:ea typeface="Georgia"/>
                <a:cs typeface="Georgia"/>
                <a:sym typeface="Georgia"/>
              </a:rPr>
              <a:t>Goal</a:t>
            </a:r>
            <a:r>
              <a:rPr lang="en" sz="1800">
                <a:solidFill>
                  <a:schemeClr val="dk1"/>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Remove all rows with no data.</a:t>
            </a:r>
            <a:endParaRPr sz="1800"/>
          </a:p>
          <a:p>
            <a:pPr marL="457200" marR="0" lvl="0" indent="-342900" algn="l" rtl="0">
              <a:lnSpc>
                <a:spcPct val="115000"/>
              </a:lnSpc>
              <a:spcBef>
                <a:spcPts val="7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What </a:t>
            </a:r>
            <a:r>
              <a:rPr lang="en" sz="1800">
                <a:solidFill>
                  <a:schemeClr val="dk1"/>
                </a:solidFill>
                <a:latin typeface="Georgia"/>
                <a:ea typeface="Georgia"/>
                <a:cs typeface="Georgia"/>
                <a:sym typeface="Georgia"/>
              </a:rPr>
              <a:t>do you do</a:t>
            </a:r>
            <a:r>
              <a:rPr lang="en" sz="1800" b="0" i="0" u="none" strike="noStrike" cap="none">
                <a:solidFill>
                  <a:schemeClr val="dk1"/>
                </a:solidFill>
                <a:latin typeface="Georgia"/>
                <a:ea typeface="Georgia"/>
                <a:cs typeface="Georgia"/>
                <a:sym typeface="Georgia"/>
              </a:rPr>
              <a:t> with rows that are completely empty? </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Always document what you delete and make a note of the reason.</a:t>
            </a:r>
            <a:endParaRPr sz="1800"/>
          </a:p>
          <a:p>
            <a:pPr marL="0" marR="0" lvl="0" indent="0" algn="l" rtl="0">
              <a:lnSpc>
                <a:spcPct val="100000"/>
              </a:lnSpc>
              <a:spcBef>
                <a:spcPts val="14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2144" name="Shape 2144"/>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GUIDED PRACTICE: REVIEW SOLUTIONS</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sp>
        <p:nvSpPr>
          <p:cNvPr id="2149" name="Shape 2149"/>
          <p:cNvSpPr txBox="1">
            <a:spLocks noGrp="1"/>
          </p:cNvSpPr>
          <p:nvPr>
            <p:ph type="body" idx="1"/>
          </p:nvPr>
        </p:nvSpPr>
        <p:spPr>
          <a:xfrm>
            <a:off x="446484" y="920384"/>
            <a:ext cx="8251031" cy="268356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800" b="1">
                <a:solidFill>
                  <a:schemeClr val="dk1"/>
                </a:solidFill>
                <a:latin typeface="Georgia"/>
                <a:ea typeface="Georgia"/>
                <a:cs typeface="Georgia"/>
                <a:sym typeface="Georgia"/>
              </a:rPr>
              <a:t>Goal</a:t>
            </a:r>
            <a:r>
              <a:rPr lang="en" sz="1800">
                <a:solidFill>
                  <a:schemeClr val="dk1"/>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Create a common code for cells with no data.</a:t>
            </a:r>
            <a:br>
              <a:rPr lang="en" sz="1800" b="0" i="0" u="none" strike="noStrike" cap="none">
                <a:solidFill>
                  <a:schemeClr val="dk1"/>
                </a:solidFill>
                <a:latin typeface="Georgia"/>
                <a:ea typeface="Georgia"/>
                <a:cs typeface="Georgia"/>
                <a:sym typeface="Georgia"/>
              </a:rPr>
            </a:br>
            <a:endParaRPr sz="1800"/>
          </a:p>
          <a:p>
            <a:pPr marL="457200" marR="0" lvl="0" indent="-342900" algn="l" rtl="0">
              <a:lnSpc>
                <a:spcPct val="115000"/>
              </a:lnSpc>
              <a:spcBef>
                <a:spcPts val="7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It</a:t>
            </a:r>
            <a:r>
              <a:rPr lang="en" sz="1800">
                <a:solidFill>
                  <a:schemeClr val="dk1"/>
                </a:solidFill>
                <a:latin typeface="Georgia"/>
                <a:ea typeface="Georgia"/>
                <a:cs typeface="Georgia"/>
                <a:sym typeface="Georgia"/>
              </a:rPr>
              <a:t>’s</a:t>
            </a:r>
            <a:r>
              <a:rPr lang="en" sz="1800" b="0" i="0" u="none" strike="noStrike" cap="none">
                <a:solidFill>
                  <a:schemeClr val="dk1"/>
                </a:solidFill>
                <a:latin typeface="Georgia"/>
                <a:ea typeface="Georgia"/>
                <a:cs typeface="Georgia"/>
                <a:sym typeface="Georgia"/>
              </a:rPr>
              <a:t> important to have empty or null values coded in a consistent way. </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This dataset has them represented with both blank and </a:t>
            </a:r>
            <a:r>
              <a:rPr lang="en" sz="1800">
                <a:solidFill>
                  <a:schemeClr val="dk1"/>
                </a:solidFill>
                <a:latin typeface="Georgia"/>
                <a:ea typeface="Georgia"/>
                <a:cs typeface="Georgia"/>
                <a:sym typeface="Georgia"/>
              </a:rPr>
              <a:t>“</a:t>
            </a:r>
            <a:r>
              <a:rPr lang="en" sz="1800" b="1" i="0" u="none" strike="noStrike" cap="none">
                <a:solidFill>
                  <a:schemeClr val="dk1"/>
                </a:solidFill>
                <a:latin typeface="Georgia"/>
                <a:ea typeface="Georgia"/>
                <a:cs typeface="Georgia"/>
                <a:sym typeface="Georgia"/>
              </a:rPr>
              <a:t>-</a:t>
            </a:r>
            <a:r>
              <a:rPr lang="en" sz="1800">
                <a:solidFill>
                  <a:schemeClr val="dk1"/>
                </a:solidFill>
                <a:latin typeface="Georgia"/>
                <a:ea typeface="Georgia"/>
                <a:cs typeface="Georgia"/>
                <a:sym typeface="Georgia"/>
              </a:rPr>
              <a:t>”</a:t>
            </a:r>
            <a:r>
              <a:rPr lang="en" sz="1800" b="0" i="0" u="none" strike="noStrike" cap="none">
                <a:solidFill>
                  <a:schemeClr val="dk1"/>
                </a:solidFill>
                <a:latin typeface="Georgia"/>
                <a:ea typeface="Georgia"/>
                <a:cs typeface="Georgia"/>
                <a:sym typeface="Georgia"/>
              </a:rPr>
              <a:t> cells. </a:t>
            </a:r>
            <a:endParaRPr sz="1800" b="0" i="0" u="none" strike="noStrike" cap="none">
              <a:solidFill>
                <a:schemeClr val="dk1"/>
              </a:solidFill>
              <a:latin typeface="Georgia"/>
              <a:ea typeface="Georgia"/>
              <a:cs typeface="Georgia"/>
              <a:sym typeface="Georgia"/>
            </a:endParaRPr>
          </a:p>
          <a:p>
            <a:pPr marL="914400" marR="0" lvl="1"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If there </a:t>
            </a:r>
            <a:r>
              <a:rPr lang="en" sz="1800">
                <a:solidFill>
                  <a:schemeClr val="dk1"/>
                </a:solidFill>
                <a:latin typeface="Georgia"/>
                <a:ea typeface="Georgia"/>
                <a:cs typeface="Georgia"/>
                <a:sym typeface="Georgia"/>
              </a:rPr>
              <a:t>are</a:t>
            </a:r>
            <a:r>
              <a:rPr lang="en" sz="1800" b="0" i="0" u="none" strike="noStrike" cap="none">
                <a:solidFill>
                  <a:schemeClr val="dk1"/>
                </a:solidFill>
                <a:latin typeface="Georgia"/>
                <a:ea typeface="Georgia"/>
                <a:cs typeface="Georgia"/>
                <a:sym typeface="Georgia"/>
              </a:rPr>
              <a:t> textual data am</a:t>
            </a:r>
            <a:r>
              <a:rPr lang="en" sz="1800">
                <a:solidFill>
                  <a:schemeClr val="dk1"/>
                </a:solidFill>
                <a:latin typeface="Georgia"/>
                <a:ea typeface="Georgia"/>
                <a:cs typeface="Georgia"/>
                <a:sym typeface="Georgia"/>
              </a:rPr>
              <a:t>id</a:t>
            </a:r>
            <a:r>
              <a:rPr lang="en" sz="1800" b="0" i="0" u="none" strike="noStrike" cap="none">
                <a:solidFill>
                  <a:schemeClr val="dk1"/>
                </a:solidFill>
                <a:latin typeface="Georgia"/>
                <a:ea typeface="Georgia"/>
                <a:cs typeface="Georgia"/>
                <a:sym typeface="Georgia"/>
              </a:rPr>
              <a:t> numeric data, Excel will be unable to plot that data correctly. </a:t>
            </a:r>
            <a:endParaRPr sz="180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It’s b</a:t>
            </a:r>
            <a:r>
              <a:rPr lang="en" sz="1800" b="0" i="0" u="none" strike="noStrike" cap="none">
                <a:solidFill>
                  <a:schemeClr val="dk1"/>
                </a:solidFill>
                <a:latin typeface="Georgia"/>
                <a:ea typeface="Georgia"/>
                <a:cs typeface="Georgia"/>
                <a:sym typeface="Georgia"/>
              </a:rPr>
              <a:t>est practice </a:t>
            </a:r>
            <a:r>
              <a:rPr lang="en" sz="1800">
                <a:solidFill>
                  <a:schemeClr val="dk1"/>
                </a:solidFill>
                <a:latin typeface="Georgia"/>
                <a:ea typeface="Georgia"/>
                <a:cs typeface="Georgia"/>
                <a:sym typeface="Georgia"/>
              </a:rPr>
              <a:t>is </a:t>
            </a:r>
            <a:r>
              <a:rPr lang="en" sz="1800" b="0" i="0" u="none" strike="noStrike" cap="none">
                <a:solidFill>
                  <a:schemeClr val="dk1"/>
                </a:solidFill>
                <a:latin typeface="Georgia"/>
                <a:ea typeface="Georgia"/>
                <a:cs typeface="Georgia"/>
                <a:sym typeface="Georgia"/>
              </a:rPr>
              <a:t>to recode all empty cells as blank.</a:t>
            </a:r>
            <a:endParaRPr sz="1800"/>
          </a:p>
          <a:p>
            <a:pPr marL="0" marR="0" lvl="0" indent="0" algn="l" rtl="0">
              <a:lnSpc>
                <a:spcPct val="115000"/>
              </a:lnSpc>
              <a:spcBef>
                <a:spcPts val="1400"/>
              </a:spcBef>
              <a:spcAft>
                <a:spcPts val="0"/>
              </a:spcAft>
              <a:buClr>
                <a:srgbClr val="000000"/>
              </a:buClr>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2150" name="Shape 2150"/>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GUIDED PRACTICE: REVIEW SOLUTIONS</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Shape 2155"/>
          <p:cNvSpPr txBox="1">
            <a:spLocks noGrp="1"/>
          </p:cNvSpPr>
          <p:nvPr>
            <p:ph type="body" idx="1"/>
          </p:nvPr>
        </p:nvSpPr>
        <p:spPr>
          <a:xfrm>
            <a:off x="446484" y="840710"/>
            <a:ext cx="8251031" cy="268356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 sz="1800">
                <a:solidFill>
                  <a:schemeClr val="dk1"/>
                </a:solidFill>
                <a:latin typeface="Georgia"/>
                <a:ea typeface="Georgia"/>
                <a:cs typeface="Georgia"/>
                <a:sym typeface="Georgia"/>
              </a:rPr>
              <a:t>Are</a:t>
            </a:r>
            <a:r>
              <a:rPr lang="en" sz="1800" b="0" i="0" u="none" strike="noStrike" cap="none">
                <a:solidFill>
                  <a:schemeClr val="dk1"/>
                </a:solidFill>
                <a:latin typeface="Georgia"/>
                <a:ea typeface="Georgia"/>
                <a:cs typeface="Georgia"/>
                <a:sym typeface="Georgia"/>
              </a:rPr>
              <a:t> there any data that could be erroneous? If so, what are our options?</a:t>
            </a:r>
            <a:endParaRPr sz="1800"/>
          </a:p>
          <a:p>
            <a:pPr marL="457200" marR="0" lvl="0" indent="-342900" algn="l" rtl="0">
              <a:lnSpc>
                <a:spcPct val="115000"/>
              </a:lnSpc>
              <a:spcBef>
                <a:spcPts val="7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Click through each column’s filter dropdown and take a look at the values. Do you see anything out of order?</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For now, there</a:t>
            </a:r>
            <a:r>
              <a:rPr lang="en" sz="1800">
                <a:solidFill>
                  <a:schemeClr val="dk1"/>
                </a:solidFill>
                <a:latin typeface="Georgia"/>
                <a:ea typeface="Georgia"/>
                <a:cs typeface="Georgia"/>
                <a:sym typeface="Georgia"/>
              </a:rPr>
              <a:t>’</a:t>
            </a:r>
            <a:r>
              <a:rPr lang="en" sz="1800" b="0" i="0" u="none" strike="noStrike" cap="none">
                <a:solidFill>
                  <a:schemeClr val="dk1"/>
                </a:solidFill>
                <a:latin typeface="Georgia"/>
                <a:ea typeface="Georgia"/>
                <a:cs typeface="Georgia"/>
                <a:sym typeface="Georgia"/>
              </a:rPr>
              <a:t>s not much we can do except document our findings. Make a note about the age field and others that might be questionable.</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To help us determine if the median age is unreasonable, </a:t>
            </a:r>
            <a:r>
              <a:rPr lang="en" sz="1800">
                <a:solidFill>
                  <a:schemeClr val="dk1"/>
                </a:solidFill>
                <a:latin typeface="Georgia"/>
                <a:ea typeface="Georgia"/>
                <a:cs typeface="Georgia"/>
                <a:sym typeface="Georgia"/>
              </a:rPr>
              <a:t>you may need</a:t>
            </a:r>
            <a:r>
              <a:rPr lang="en" sz="1800" b="0" i="0" u="none" strike="noStrike" cap="none">
                <a:solidFill>
                  <a:schemeClr val="dk1"/>
                </a:solidFill>
                <a:latin typeface="Georgia"/>
                <a:ea typeface="Georgia"/>
                <a:cs typeface="Georgia"/>
                <a:sym typeface="Georgia"/>
              </a:rPr>
              <a:t> to </a:t>
            </a:r>
            <a:r>
              <a:rPr lang="en" sz="1800" b="0" i="0" u="sng" strike="noStrike" cap="none">
                <a:solidFill>
                  <a:schemeClr val="hlink"/>
                </a:solidFill>
                <a:latin typeface="Georgia"/>
                <a:ea typeface="Georgia"/>
                <a:cs typeface="Georgia"/>
                <a:sym typeface="Georgia"/>
                <a:hlinkClick r:id="rId3"/>
              </a:rPr>
              <a:t>look up information</a:t>
            </a:r>
            <a:r>
              <a:rPr lang="en" sz="1800">
                <a:solidFill>
                  <a:schemeClr val="dk1"/>
                </a:solidFill>
                <a:latin typeface="Georgia"/>
                <a:ea typeface="Georgia"/>
                <a:cs typeface="Georgia"/>
                <a:sym typeface="Georgia"/>
              </a:rPr>
              <a:t> about the questionable tract</a:t>
            </a:r>
            <a:r>
              <a:rPr lang="en" sz="1800" b="0" i="0" u="none" strike="noStrike" cap="none">
                <a:solidFill>
                  <a:schemeClr val="dk1"/>
                </a:solidFill>
                <a:latin typeface="Georgia"/>
                <a:ea typeface="Georgia"/>
                <a:cs typeface="Georgia"/>
                <a:sym typeface="Georgia"/>
              </a:rPr>
              <a:t> using external reference data to confirm.</a:t>
            </a:r>
            <a:endParaRPr sz="1800"/>
          </a:p>
          <a:p>
            <a:pPr marL="0" marR="0" lvl="0" indent="0" algn="l" rtl="0">
              <a:lnSpc>
                <a:spcPct val="115000"/>
              </a:lnSpc>
              <a:spcBef>
                <a:spcPts val="1400"/>
              </a:spcBef>
              <a:spcAft>
                <a:spcPts val="0"/>
              </a:spcAft>
              <a:buClr>
                <a:srgbClr val="000000"/>
              </a:buClr>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2156" name="Shape 2156"/>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GUIDED PRACTICE: REVIEW SOLUTIONS</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Shape 2161"/>
          <p:cNvSpPr txBox="1">
            <a:spLocks noGrp="1"/>
          </p:cNvSpPr>
          <p:nvPr>
            <p:ph type="body" idx="1"/>
          </p:nvPr>
        </p:nvSpPr>
        <p:spPr>
          <a:xfrm>
            <a:off x="446484" y="908883"/>
            <a:ext cx="8251031" cy="268356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800" b="0" i="0" u="none" strike="noStrike" cap="none">
                <a:solidFill>
                  <a:schemeClr val="dk1"/>
                </a:solidFill>
                <a:latin typeface="Georgia"/>
                <a:ea typeface="Georgia"/>
                <a:cs typeface="Georgia"/>
                <a:sym typeface="Georgia"/>
              </a:rPr>
              <a:t>What were some interesting findings?</a:t>
            </a:r>
            <a:endParaRPr sz="1800"/>
          </a:p>
          <a:p>
            <a:pPr marL="457200" marR="0" lvl="0" indent="-342900" algn="l" rtl="0">
              <a:lnSpc>
                <a:spcPct val="115000"/>
              </a:lnSpc>
              <a:spcBef>
                <a:spcPts val="7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Exploratory data analysis is always helpful for finding potentially erroneous data, as well as</a:t>
            </a:r>
            <a:r>
              <a:rPr lang="en" sz="1800">
                <a:solidFill>
                  <a:schemeClr val="dk1"/>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understanding</a:t>
            </a:r>
            <a:r>
              <a:rPr lang="en" sz="1800">
                <a:solidFill>
                  <a:schemeClr val="dk1"/>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what data you have in your data set.</a:t>
            </a:r>
            <a:endParaRPr sz="1800"/>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Scatterplots are great tools for looking at relationships between two variables.</a:t>
            </a:r>
            <a:endParaRPr sz="1800"/>
          </a:p>
        </p:txBody>
      </p:sp>
      <p:sp>
        <p:nvSpPr>
          <p:cNvPr id="2162" name="Shape 2162"/>
          <p:cNvSpPr/>
          <p:nvPr/>
        </p:nvSpPr>
        <p:spPr>
          <a:xfrm>
            <a:off x="446484" y="518823"/>
            <a:ext cx="7832164"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GUIDED PRACTICE: SOLUTIONS &amp; FINDINGS TO SHARE</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Shape 2167"/>
          <p:cNvSpPr/>
          <p:nvPr/>
        </p:nvSpPr>
        <p:spPr>
          <a:xfrm>
            <a:off x="446484" y="518823"/>
            <a:ext cx="7143820" cy="304067"/>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2300" b="1">
              <a:latin typeface="Oswald"/>
              <a:ea typeface="Oswald"/>
              <a:cs typeface="Oswald"/>
              <a:sym typeface="Oswald"/>
            </a:endParaRPr>
          </a:p>
        </p:txBody>
      </p:sp>
      <p:sp>
        <p:nvSpPr>
          <p:cNvPr id="2168" name="Shape 2168"/>
          <p:cNvSpPr/>
          <p:nvPr/>
        </p:nvSpPr>
        <p:spPr>
          <a:xfrm>
            <a:off x="446484" y="1037645"/>
            <a:ext cx="8251031" cy="1976963"/>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CONCLUSION</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Shape 2173"/>
          <p:cNvSpPr txBox="1">
            <a:spLocks noGrp="1"/>
          </p:cNvSpPr>
          <p:nvPr>
            <p:ph type="body" idx="1"/>
          </p:nvPr>
        </p:nvSpPr>
        <p:spPr>
          <a:xfrm>
            <a:off x="446489" y="1023893"/>
            <a:ext cx="8251031" cy="268356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800">
                <a:solidFill>
                  <a:schemeClr val="dk1"/>
                </a:solidFill>
                <a:latin typeface="Georgia"/>
                <a:ea typeface="Georgia"/>
                <a:cs typeface="Georgia"/>
                <a:sym typeface="Georgia"/>
              </a:rPr>
              <a:t>We</a:t>
            </a:r>
            <a:r>
              <a:rPr lang="en" sz="1800" b="0" i="0" u="none" strike="noStrike" cap="none">
                <a:solidFill>
                  <a:schemeClr val="dk1"/>
                </a:solidFill>
                <a:latin typeface="Georgia"/>
                <a:ea typeface="Georgia"/>
                <a:cs typeface="Georgia"/>
                <a:sym typeface="Georgia"/>
              </a:rPr>
              <a:t> now have a clean data set that will be used for the remainder of </a:t>
            </a:r>
            <a:r>
              <a:rPr lang="en" sz="1800">
                <a:solidFill>
                  <a:schemeClr val="dk1"/>
                </a:solidFill>
                <a:latin typeface="Georgia"/>
                <a:ea typeface="Georgia"/>
                <a:cs typeface="Georgia"/>
                <a:sym typeface="Georgia"/>
              </a:rPr>
              <a:t>Unit 1.</a:t>
            </a:r>
            <a:endParaRPr sz="18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18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r>
              <a:rPr lang="en" sz="1800">
                <a:solidFill>
                  <a:schemeClr val="dk1"/>
                </a:solidFill>
                <a:latin typeface="Georgia"/>
                <a:ea typeface="Georgia"/>
                <a:cs typeface="Georgia"/>
                <a:sym typeface="Georgia"/>
              </a:rPr>
              <a:t>In the next lesson, we’ll learn about how to use and apply some advanced Excel features, including </a:t>
            </a:r>
            <a:r>
              <a:rPr lang="en" sz="1800" b="1">
                <a:solidFill>
                  <a:srgbClr val="7A1743"/>
                </a:solidFill>
                <a:latin typeface="Roboto Mono"/>
                <a:ea typeface="Roboto Mono"/>
                <a:cs typeface="Roboto Mono"/>
                <a:sym typeface="Roboto Mono"/>
              </a:rPr>
              <a:t>LOOKUP</a:t>
            </a:r>
            <a:r>
              <a:rPr lang="en" sz="1800">
                <a:solidFill>
                  <a:schemeClr val="dk1"/>
                </a:solidFill>
                <a:latin typeface="Georgia"/>
                <a:ea typeface="Georgia"/>
                <a:cs typeface="Georgia"/>
                <a:sym typeface="Georgia"/>
              </a:rPr>
              <a:t> functions, </a:t>
            </a:r>
            <a:r>
              <a:rPr lang="en" sz="1800" b="1">
                <a:solidFill>
                  <a:srgbClr val="7A1743"/>
                </a:solidFill>
                <a:latin typeface="Roboto Mono"/>
                <a:ea typeface="Roboto Mono"/>
                <a:cs typeface="Roboto Mono"/>
                <a:sym typeface="Roboto Mono"/>
              </a:rPr>
              <a:t>INDEX</a:t>
            </a:r>
            <a:r>
              <a:rPr lang="en" sz="1800">
                <a:solidFill>
                  <a:schemeClr val="dk1"/>
                </a:solidFill>
                <a:latin typeface="Georgia"/>
                <a:ea typeface="Georgia"/>
                <a:cs typeface="Georgia"/>
                <a:sym typeface="Georgia"/>
              </a:rPr>
              <a:t>, and </a:t>
            </a:r>
            <a:r>
              <a:rPr lang="en" sz="1800" b="1">
                <a:solidFill>
                  <a:srgbClr val="7A1743"/>
                </a:solidFill>
                <a:latin typeface="Roboto Mono"/>
                <a:ea typeface="Roboto Mono"/>
                <a:cs typeface="Roboto Mono"/>
                <a:sym typeface="Roboto Mono"/>
              </a:rPr>
              <a:t>MATCH</a:t>
            </a:r>
            <a:r>
              <a:rPr lang="en" sz="1800">
                <a:solidFill>
                  <a:schemeClr val="dk1"/>
                </a:solidFill>
                <a:latin typeface="Georgia"/>
                <a:ea typeface="Georgia"/>
                <a:cs typeface="Georgia"/>
                <a:sym typeface="Georgia"/>
              </a:rPr>
              <a:t>.</a:t>
            </a:r>
            <a:endParaRPr sz="1800"/>
          </a:p>
        </p:txBody>
      </p:sp>
      <p:sp>
        <p:nvSpPr>
          <p:cNvPr id="2174" name="Shape 2174"/>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CONCLUSION</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Shape 2179"/>
          <p:cNvSpPr txBox="1">
            <a:spLocks noGrp="1"/>
          </p:cNvSpPr>
          <p:nvPr>
            <p:ph type="body" idx="1"/>
          </p:nvPr>
        </p:nvSpPr>
        <p:spPr>
          <a:xfrm>
            <a:off x="446489" y="1023893"/>
            <a:ext cx="8250900" cy="26835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None/>
            </a:pPr>
            <a:r>
              <a:rPr lang="en" sz="1800">
                <a:solidFill>
                  <a:schemeClr val="dk1"/>
                </a:solidFill>
                <a:latin typeface="Georgia"/>
                <a:ea typeface="Georgia"/>
                <a:cs typeface="Georgia"/>
                <a:sym typeface="Georgia"/>
              </a:rPr>
              <a:t>To recap, in this lesson we:</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marL="457200" lvl="0" indent="-342900" rtl="0">
              <a:lnSpc>
                <a:spcPct val="115000"/>
              </a:lnSpc>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Discussed data cleaning best practices.</a:t>
            </a:r>
            <a:endParaRPr sz="1800">
              <a:solidFill>
                <a:schemeClr val="dk1"/>
              </a:solidFill>
              <a:latin typeface="Georgia"/>
              <a:ea typeface="Georgia"/>
              <a:cs typeface="Georgia"/>
              <a:sym typeface="Georgia"/>
            </a:endParaRPr>
          </a:p>
          <a:p>
            <a:pPr marL="457200" lvl="0" indent="-342900" rtl="0">
              <a:lnSpc>
                <a:spcPct val="115000"/>
              </a:lnSpc>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Reviewed strategies to prepare and clean a data set.</a:t>
            </a:r>
            <a:endParaRPr sz="1800">
              <a:solidFill>
                <a:schemeClr val="dk1"/>
              </a:solidFill>
              <a:latin typeface="Georgia"/>
              <a:ea typeface="Georgia"/>
              <a:cs typeface="Georgia"/>
              <a:sym typeface="Georgia"/>
            </a:endParaRPr>
          </a:p>
          <a:p>
            <a:pPr marL="457200" lvl="0" indent="-342900" rtl="0">
              <a:lnSpc>
                <a:spcPct val="115000"/>
              </a:lnSpc>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Practiced asking the “right” questions of our data.</a:t>
            </a:r>
            <a:endParaRPr sz="1800">
              <a:solidFill>
                <a:schemeClr val="dk1"/>
              </a:solidFill>
              <a:latin typeface="Georgia"/>
              <a:ea typeface="Georgia"/>
              <a:cs typeface="Georgia"/>
              <a:sym typeface="Georgia"/>
            </a:endParaRPr>
          </a:p>
        </p:txBody>
      </p:sp>
      <p:sp>
        <p:nvSpPr>
          <p:cNvPr id="2180" name="Shape 2180"/>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CONCLUSION</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2184"/>
        <p:cNvGrpSpPr/>
        <p:nvPr/>
      </p:nvGrpSpPr>
      <p:grpSpPr>
        <a:xfrm>
          <a:off x="0" y="0"/>
          <a:ext cx="0" cy="0"/>
          <a:chOff x="0" y="0"/>
          <a:chExt cx="0" cy="0"/>
        </a:xfrm>
      </p:grpSpPr>
      <p:sp>
        <p:nvSpPr>
          <p:cNvPr id="2185" name="Shape 2185"/>
          <p:cNvSpPr/>
          <p:nvPr/>
        </p:nvSpPr>
        <p:spPr>
          <a:xfrm>
            <a:off x="446503" y="1026821"/>
            <a:ext cx="8250900" cy="11361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 sz="6300" b="1" i="0" u="none" strike="noStrike" cap="none">
                <a:solidFill>
                  <a:srgbClr val="FFFFFF"/>
                </a:solidFill>
                <a:latin typeface="Oswald"/>
                <a:ea typeface="Oswald"/>
                <a:cs typeface="Oswald"/>
                <a:sym typeface="Oswald"/>
              </a:rPr>
              <a:t>Q&amp;A</a:t>
            </a:r>
            <a:endParaRPr sz="1000"/>
          </a:p>
        </p:txBody>
      </p:sp>
      <p:cxnSp>
        <p:nvCxnSpPr>
          <p:cNvPr id="2186" name="Shape 2186"/>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2187" name="Shape 2187"/>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2188" name="Shape 2188"/>
          <p:cNvSpPr/>
          <p:nvPr/>
        </p:nvSpPr>
        <p:spPr>
          <a:xfrm>
            <a:off x="417328" y="500898"/>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2300" b="1">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Shape 1997"/>
          <p:cNvSpPr/>
          <p:nvPr/>
        </p:nvSpPr>
        <p:spPr>
          <a:xfrm>
            <a:off x="446484" y="518823"/>
            <a:ext cx="7143750" cy="3041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FUNDAMENTALS OF DATA </a:t>
            </a:r>
            <a:r>
              <a:rPr lang="en" sz="2300" b="1">
                <a:latin typeface="Oswald"/>
                <a:ea typeface="Oswald"/>
                <a:cs typeface="Oswald"/>
                <a:sym typeface="Oswald"/>
              </a:rPr>
              <a:t>IN</a:t>
            </a:r>
            <a:r>
              <a:rPr lang="en" sz="2300" b="1" i="0" u="none" strike="noStrike" cap="none">
                <a:solidFill>
                  <a:srgbClr val="000000"/>
                </a:solidFill>
                <a:latin typeface="Oswald"/>
                <a:ea typeface="Oswald"/>
                <a:cs typeface="Oswald"/>
                <a:sym typeface="Oswald"/>
              </a:rPr>
              <a:t> EXCEL</a:t>
            </a:r>
            <a:endParaRPr sz="1000"/>
          </a:p>
        </p:txBody>
      </p:sp>
      <p:sp>
        <p:nvSpPr>
          <p:cNvPr id="1998" name="Shape 1998"/>
          <p:cNvSpPr/>
          <p:nvPr/>
        </p:nvSpPr>
        <p:spPr>
          <a:xfrm>
            <a:off x="446484" y="1037645"/>
            <a:ext cx="8251031" cy="1976892"/>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OPENING </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Shape 2193"/>
          <p:cNvSpPr/>
          <p:nvPr/>
        </p:nvSpPr>
        <p:spPr>
          <a:xfrm>
            <a:off x="396607" y="900628"/>
            <a:ext cx="8259600" cy="1973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endParaRPr sz="1300">
              <a:solidFill>
                <a:schemeClr val="dk1"/>
              </a:solidFill>
              <a:latin typeface="Oswald"/>
              <a:ea typeface="Oswald"/>
              <a:cs typeface="Oswald"/>
              <a:sym typeface="Oswald"/>
            </a:endParaRPr>
          </a:p>
          <a:p>
            <a:pPr marL="0" marR="0" lvl="0" indent="0" algn="l" rtl="0">
              <a:lnSpc>
                <a:spcPct val="88333"/>
              </a:lnSpc>
              <a:spcBef>
                <a:spcPts val="0"/>
              </a:spcBef>
              <a:spcAft>
                <a:spcPts val="0"/>
              </a:spcAft>
              <a:buNone/>
            </a:pPr>
            <a:r>
              <a:rPr lang="en" sz="6000" b="1">
                <a:solidFill>
                  <a:srgbClr val="FFFFFF"/>
                </a:solidFill>
                <a:latin typeface="Oswald"/>
                <a:ea typeface="Oswald"/>
                <a:cs typeface="Oswald"/>
                <a:sym typeface="Oswald"/>
              </a:rPr>
              <a:t>UNIT 1:</a:t>
            </a:r>
            <a:br>
              <a:rPr lang="en" sz="6000" b="1">
                <a:solidFill>
                  <a:srgbClr val="FFFFFF"/>
                </a:solidFill>
                <a:latin typeface="Oswald"/>
                <a:ea typeface="Oswald"/>
                <a:cs typeface="Oswald"/>
                <a:sym typeface="Oswald"/>
              </a:rPr>
            </a:br>
            <a:r>
              <a:rPr lang="en" sz="6000" b="1">
                <a:solidFill>
                  <a:srgbClr val="FFFFFF"/>
                </a:solidFill>
                <a:latin typeface="Oswald"/>
                <a:ea typeface="Oswald"/>
                <a:cs typeface="Oswald"/>
                <a:sym typeface="Oswald"/>
              </a:rPr>
              <a:t>REVIEW</a:t>
            </a:r>
            <a:endParaRPr sz="6000" b="1">
              <a:solidFill>
                <a:srgbClr val="FFFFFF"/>
              </a:solidFill>
              <a:latin typeface="Oswald"/>
              <a:ea typeface="Oswald"/>
              <a:cs typeface="Oswald"/>
              <a:sym typeface="Oswald"/>
            </a:endParaRPr>
          </a:p>
        </p:txBody>
      </p:sp>
      <p:sp>
        <p:nvSpPr>
          <p:cNvPr id="2194" name="Shape 2194"/>
          <p:cNvSpPr txBox="1">
            <a:spLocks noGrp="1"/>
          </p:cNvSpPr>
          <p:nvPr>
            <p:ph type="title"/>
          </p:nvPr>
        </p:nvSpPr>
        <p:spPr>
          <a:xfrm>
            <a:off x="348699" y="422770"/>
            <a:ext cx="8324100" cy="5025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chemeClr val="dk1"/>
              </a:buClr>
              <a:buFont typeface="Oswald"/>
              <a:buNone/>
            </a:pPr>
            <a:r>
              <a:rPr lang="en"/>
              <a:t>UNIT RECAP</a:t>
            </a:r>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Shape 2199"/>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lvl="0" indent="0" rtl="0">
              <a:lnSpc>
                <a:spcPct val="100000"/>
              </a:lnSpc>
              <a:spcBef>
                <a:spcPts val="0"/>
              </a:spcBef>
              <a:spcAft>
                <a:spcPts val="0"/>
              </a:spcAft>
              <a:buClr>
                <a:schemeClr val="dk1"/>
              </a:buClr>
              <a:buFont typeface="Oswald"/>
              <a:buNone/>
            </a:pPr>
            <a:r>
              <a:rPr lang="en" sz="2300"/>
              <a:t>WHAT HAVE WE LEARNED SO FAR?</a:t>
            </a:r>
            <a:endParaRPr sz="2400" b="1" i="0" u="none" strike="noStrike" cap="none">
              <a:solidFill>
                <a:schemeClr val="dk1"/>
              </a:solidFill>
              <a:latin typeface="Oswald"/>
              <a:ea typeface="Oswald"/>
              <a:cs typeface="Oswald"/>
              <a:sym typeface="Oswald"/>
            </a:endParaRPr>
          </a:p>
        </p:txBody>
      </p:sp>
      <p:sp>
        <p:nvSpPr>
          <p:cNvPr id="2200" name="Shape 2200"/>
          <p:cNvSpPr txBox="1">
            <a:spLocks noGrp="1"/>
          </p:cNvSpPr>
          <p:nvPr>
            <p:ph type="body" idx="1"/>
          </p:nvPr>
        </p:nvSpPr>
        <p:spPr>
          <a:xfrm>
            <a:off x="416052" y="1077682"/>
            <a:ext cx="8324100" cy="32067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None/>
            </a:pPr>
            <a:r>
              <a:rPr lang="en" sz="1600"/>
              <a:t>In Unit 1 so far, we have learned how to:</a:t>
            </a:r>
            <a:br>
              <a:rPr lang="en" sz="1600"/>
            </a:br>
            <a:endParaRPr sz="1600"/>
          </a:p>
          <a:p>
            <a:pPr marL="457200" lvl="0" indent="-330200" rtl="0">
              <a:lnSpc>
                <a:spcPct val="115000"/>
              </a:lnSpc>
              <a:spcBef>
                <a:spcPts val="0"/>
              </a:spcBef>
              <a:spcAft>
                <a:spcPts val="0"/>
              </a:spcAft>
              <a:buSzPts val="1600"/>
              <a:buFont typeface="Georgia"/>
              <a:buAutoNum type="arabicPeriod"/>
            </a:pPr>
            <a:r>
              <a:rPr lang="en" sz="1600"/>
              <a:t>Define methods for thinking about how to solve problems with data, including </a:t>
            </a:r>
            <a:r>
              <a:rPr lang="en" sz="1600" b="1"/>
              <a:t>GA’s</a:t>
            </a:r>
            <a:r>
              <a:rPr lang="en" sz="1600"/>
              <a:t> </a:t>
            </a:r>
            <a:r>
              <a:rPr lang="en" sz="1600" b="1"/>
              <a:t>data workflow </a:t>
            </a:r>
            <a:r>
              <a:rPr lang="en" sz="1600"/>
              <a:t>and the </a:t>
            </a:r>
            <a:r>
              <a:rPr lang="en" sz="1600" b="1"/>
              <a:t>five V’s of data</a:t>
            </a:r>
            <a:r>
              <a:rPr lang="en" sz="1600"/>
              <a:t>.</a:t>
            </a:r>
            <a:endParaRPr sz="1600"/>
          </a:p>
          <a:p>
            <a:pPr marL="457200" lvl="0" indent="-330200" rtl="0">
              <a:lnSpc>
                <a:spcPct val="115000"/>
              </a:lnSpc>
              <a:spcBef>
                <a:spcPts val="0"/>
              </a:spcBef>
              <a:spcAft>
                <a:spcPts val="0"/>
              </a:spcAft>
              <a:buSzPts val="1600"/>
              <a:buFont typeface="Georgia"/>
              <a:buAutoNum type="arabicPeriod"/>
            </a:pPr>
            <a:r>
              <a:rPr lang="en" sz="1600"/>
              <a:t>Explain common strategies for </a:t>
            </a:r>
            <a:r>
              <a:rPr lang="en" sz="1600" b="1"/>
              <a:t>communicating data narratives</a:t>
            </a:r>
            <a:r>
              <a:rPr lang="en" sz="1600"/>
              <a:t>, including how to:</a:t>
            </a:r>
            <a:endParaRPr sz="1600"/>
          </a:p>
          <a:p>
            <a:pPr marL="914400" lvl="1" indent="-330200" rtl="0">
              <a:lnSpc>
                <a:spcPct val="115000"/>
              </a:lnSpc>
              <a:spcBef>
                <a:spcPts val="0"/>
              </a:spcBef>
              <a:spcAft>
                <a:spcPts val="0"/>
              </a:spcAft>
              <a:buSzPts val="1600"/>
              <a:buFont typeface="Georgia"/>
              <a:buAutoNum type="alphaLcPeriod"/>
            </a:pPr>
            <a:r>
              <a:rPr lang="en" sz="1600"/>
              <a:t>Prepare your presentation using narrative strategies. </a:t>
            </a:r>
            <a:endParaRPr sz="1600"/>
          </a:p>
          <a:p>
            <a:pPr marL="914400" lvl="1" indent="-330200" rtl="0">
              <a:lnSpc>
                <a:spcPct val="115000"/>
              </a:lnSpc>
              <a:spcBef>
                <a:spcPts val="0"/>
              </a:spcBef>
              <a:spcAft>
                <a:spcPts val="0"/>
              </a:spcAft>
              <a:buSzPts val="1600"/>
              <a:buFont typeface="Georgia"/>
              <a:buAutoNum type="alphaLcPeriod"/>
            </a:pPr>
            <a:r>
              <a:rPr lang="en" sz="1600"/>
              <a:t>Make the problem and the data the focus of your story.</a:t>
            </a:r>
            <a:endParaRPr sz="1600"/>
          </a:p>
          <a:p>
            <a:pPr marL="914400" lvl="1" indent="-330200" rtl="0">
              <a:lnSpc>
                <a:spcPct val="115000"/>
              </a:lnSpc>
              <a:spcBef>
                <a:spcPts val="0"/>
              </a:spcBef>
              <a:spcAft>
                <a:spcPts val="0"/>
              </a:spcAft>
              <a:buSzPts val="1600"/>
              <a:buFont typeface="Georgia"/>
              <a:buAutoNum type="alphaLcPeriod"/>
            </a:pPr>
            <a:r>
              <a:rPr lang="en" sz="1600"/>
              <a:t>Identify and answer the key concerns of your stakeholders.</a:t>
            </a:r>
            <a:endParaRPr sz="1600">
              <a:latin typeface="Arial"/>
              <a:ea typeface="Arial"/>
              <a:cs typeface="Arial"/>
              <a:sym typeface="Arial"/>
            </a:endParaRPr>
          </a:p>
          <a:p>
            <a:pPr marL="914400" lvl="1" indent="-330200" rtl="0">
              <a:lnSpc>
                <a:spcPct val="115000"/>
              </a:lnSpc>
              <a:spcBef>
                <a:spcPts val="0"/>
              </a:spcBef>
              <a:spcAft>
                <a:spcPts val="0"/>
              </a:spcAft>
              <a:buSzPts val="1600"/>
              <a:buFont typeface="Georgia"/>
              <a:buAutoNum type="alphaLcPeriod"/>
            </a:pPr>
            <a:r>
              <a:rPr lang="en" sz="1600"/>
              <a:t>Select your visualizations and colors with clear purpose.</a:t>
            </a:r>
            <a:endParaRPr sz="1600"/>
          </a:p>
          <a:p>
            <a:pPr marL="457200" lvl="0" indent="-330200" rtl="0">
              <a:lnSpc>
                <a:spcPct val="115000"/>
              </a:lnSpc>
              <a:spcBef>
                <a:spcPts val="0"/>
              </a:spcBef>
              <a:spcAft>
                <a:spcPts val="0"/>
              </a:spcAft>
              <a:buSzPts val="1600"/>
              <a:buAutoNum type="arabicPeriod"/>
            </a:pPr>
            <a:r>
              <a:rPr lang="en" sz="1600" b="1"/>
              <a:t>Prepare</a:t>
            </a:r>
            <a:r>
              <a:rPr lang="en" sz="1600"/>
              <a:t> data effectively for analysis</a:t>
            </a:r>
            <a:endParaRPr sz="1600"/>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Shape 2205"/>
          <p:cNvSpPr txBox="1">
            <a:spLocks noGrp="1"/>
          </p:cNvSpPr>
          <p:nvPr>
            <p:ph type="body" idx="1"/>
          </p:nvPr>
        </p:nvSpPr>
        <p:spPr>
          <a:xfrm>
            <a:off x="2295244" y="1629634"/>
            <a:ext cx="5642100" cy="2103900"/>
          </a:xfrm>
          <a:prstGeom prst="rect">
            <a:avLst/>
          </a:prstGeom>
          <a:noFill/>
          <a:ln>
            <a:noFill/>
          </a:ln>
        </p:spPr>
        <p:txBody>
          <a:bodyPr spcFirstLastPara="1" wrap="square" lIns="68575" tIns="34275" rIns="68575" bIns="34275" anchor="t" anchorCtr="0">
            <a:noAutofit/>
          </a:bodyPr>
          <a:lstStyle/>
          <a:p>
            <a:pPr marL="0" marR="0" lvl="0" indent="0" algn="l" rtl="0">
              <a:lnSpc>
                <a:spcPct val="114000"/>
              </a:lnSpc>
              <a:spcBef>
                <a:spcPts val="0"/>
              </a:spcBef>
              <a:spcAft>
                <a:spcPts val="0"/>
              </a:spcAft>
              <a:buNone/>
            </a:pPr>
            <a:r>
              <a:rPr lang="en" sz="1400" b="0" i="0" u="none" strike="noStrike" cap="none">
                <a:solidFill>
                  <a:schemeClr val="dk1"/>
                </a:solidFill>
                <a:latin typeface="Georgia"/>
                <a:ea typeface="Georgia"/>
                <a:cs typeface="Georgia"/>
                <a:sym typeface="Georgia"/>
              </a:rPr>
              <a:t>Pair up and take </a:t>
            </a:r>
            <a:r>
              <a:rPr lang="en" sz="1400"/>
              <a:t>10</a:t>
            </a:r>
            <a:r>
              <a:rPr lang="en" sz="1400" b="0" i="0" u="none" strike="noStrike" cap="none">
                <a:solidFill>
                  <a:schemeClr val="dk1"/>
                </a:solidFill>
                <a:latin typeface="Georgia"/>
                <a:ea typeface="Georgia"/>
                <a:cs typeface="Georgia"/>
                <a:sym typeface="Georgia"/>
              </a:rPr>
              <a:t> minutes to </a:t>
            </a:r>
            <a:r>
              <a:rPr lang="en" sz="1400"/>
              <a:t>discuss</a:t>
            </a:r>
            <a:r>
              <a:rPr lang="en" sz="1400" b="0" i="0" u="none" strike="noStrike" cap="none">
                <a:solidFill>
                  <a:schemeClr val="dk1"/>
                </a:solidFill>
                <a:latin typeface="Georgia"/>
                <a:ea typeface="Georgia"/>
                <a:cs typeface="Georgia"/>
                <a:sym typeface="Georgia"/>
              </a:rPr>
              <a:t>: </a:t>
            </a:r>
            <a:br>
              <a:rPr lang="en" sz="1400"/>
            </a:br>
            <a:endParaRPr sz="1400"/>
          </a:p>
          <a:p>
            <a:pPr marL="342900" lvl="0" indent="-273050" rtl="0">
              <a:spcBef>
                <a:spcPts val="500"/>
              </a:spcBef>
              <a:spcAft>
                <a:spcPts val="0"/>
              </a:spcAft>
              <a:buSzPts val="1500"/>
              <a:buFont typeface="Georgia"/>
              <a:buAutoNum type="arabicPeriod"/>
            </a:pPr>
            <a:r>
              <a:rPr lang="en" sz="1500"/>
              <a:t>What are some key takeaways from Unit 1 so far?</a:t>
            </a:r>
            <a:endParaRPr sz="1500"/>
          </a:p>
          <a:p>
            <a:pPr marL="342900" lvl="0" indent="-273050" rtl="0">
              <a:spcBef>
                <a:spcPts val="0"/>
              </a:spcBef>
              <a:spcAft>
                <a:spcPts val="0"/>
              </a:spcAft>
              <a:buSzPts val="1500"/>
              <a:buFont typeface="Georgia"/>
              <a:buAutoNum type="arabicPeriod"/>
            </a:pPr>
            <a:r>
              <a:rPr lang="en" sz="1500"/>
              <a:t>What you can do to make these takeaways actionable or valuable in  your team, organization, or workplace?</a:t>
            </a:r>
            <a:endParaRPr sz="1500"/>
          </a:p>
          <a:p>
            <a:pPr marL="0" marR="0" lvl="0" indent="0" algn="l" rtl="0">
              <a:lnSpc>
                <a:spcPct val="114000"/>
              </a:lnSpc>
              <a:spcBef>
                <a:spcPts val="400"/>
              </a:spcBef>
              <a:spcAft>
                <a:spcPts val="0"/>
              </a:spcAft>
              <a:buNone/>
            </a:pPr>
            <a:endParaRPr sz="1400"/>
          </a:p>
        </p:txBody>
      </p:sp>
      <p:sp>
        <p:nvSpPr>
          <p:cNvPr id="2206" name="Shape 2206"/>
          <p:cNvSpPr txBox="1">
            <a:spLocks noGrp="1"/>
          </p:cNvSpPr>
          <p:nvPr>
            <p:ph type="body" idx="2"/>
          </p:nvPr>
        </p:nvSpPr>
        <p:spPr>
          <a:xfrm>
            <a:off x="2424064" y="3733587"/>
            <a:ext cx="5384400" cy="280200"/>
          </a:xfrm>
          <a:prstGeom prst="rect">
            <a:avLst/>
          </a:prstGeom>
          <a:noFill/>
          <a:ln>
            <a:noFill/>
          </a:ln>
        </p:spPr>
        <p:txBody>
          <a:bodyPr spcFirstLastPara="1" wrap="square" lIns="68575" tIns="34275" rIns="68575" bIns="34275" anchor="t" anchorCtr="0">
            <a:noAutofit/>
          </a:bodyPr>
          <a:lstStyle/>
          <a:p>
            <a:pPr marL="0" marR="0" lvl="0" indent="0" algn="l" rtl="0">
              <a:lnSpc>
                <a:spcPct val="114000"/>
              </a:lnSpc>
              <a:spcBef>
                <a:spcPts val="0"/>
              </a:spcBef>
              <a:spcAft>
                <a:spcPts val="0"/>
              </a:spcAft>
              <a:buClr>
                <a:schemeClr val="dk1"/>
              </a:buClr>
              <a:buFont typeface="Calibri"/>
              <a:buNone/>
            </a:pPr>
            <a:r>
              <a:rPr lang="en"/>
              <a:t>Be p</a:t>
            </a:r>
            <a:r>
              <a:rPr lang="en" sz="1600" b="0" i="0" u="none" strike="noStrike" cap="none">
                <a:solidFill>
                  <a:schemeClr val="dk1"/>
                </a:solidFill>
                <a:latin typeface="Georgia"/>
                <a:ea typeface="Georgia"/>
                <a:cs typeface="Georgia"/>
                <a:sym typeface="Georgia"/>
              </a:rPr>
              <a:t>repared to share your answers with the class.</a:t>
            </a:r>
            <a:endParaRPr sz="1600" b="0" i="0" u="none" strike="noStrike" cap="none">
              <a:solidFill>
                <a:schemeClr val="dk1"/>
              </a:solidFill>
              <a:latin typeface="Georgia"/>
              <a:ea typeface="Georgia"/>
              <a:cs typeface="Georgia"/>
              <a:sym typeface="Georgia"/>
            </a:endParaRPr>
          </a:p>
        </p:txBody>
      </p:sp>
      <p:sp>
        <p:nvSpPr>
          <p:cNvPr id="2207" name="Shape 2207"/>
          <p:cNvSpPr txBox="1">
            <a:spLocks noGrp="1"/>
          </p:cNvSpPr>
          <p:nvPr>
            <p:ph type="title"/>
          </p:nvPr>
        </p:nvSpPr>
        <p:spPr>
          <a:xfrm>
            <a:off x="349720" y="420263"/>
            <a:ext cx="7886700" cy="523500"/>
          </a:xfrm>
          <a:prstGeom prst="rect">
            <a:avLst/>
          </a:prstGeom>
          <a:noFill/>
          <a:ln>
            <a:noFill/>
          </a:ln>
        </p:spPr>
        <p:txBody>
          <a:bodyPr spcFirstLastPara="1" wrap="square" lIns="68575" tIns="34275" rIns="68575" bIns="34275" anchor="ctr" anchorCtr="0">
            <a:noAutofit/>
          </a:bodyPr>
          <a:lstStyle/>
          <a:p>
            <a:pPr marL="0" lvl="0" indent="0" rtl="0">
              <a:lnSpc>
                <a:spcPct val="100000"/>
              </a:lnSpc>
              <a:spcBef>
                <a:spcPts val="0"/>
              </a:spcBef>
              <a:spcAft>
                <a:spcPts val="0"/>
              </a:spcAft>
              <a:buClr>
                <a:schemeClr val="dk1"/>
              </a:buClr>
              <a:buFont typeface="Arial"/>
              <a:buNone/>
            </a:pPr>
            <a:r>
              <a:rPr lang="en" sz="2300"/>
              <a:t>UNIT REVIEW</a:t>
            </a:r>
            <a:endParaRPr sz="2300"/>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Shape 2212"/>
          <p:cNvSpPr/>
          <p:nvPr/>
        </p:nvSpPr>
        <p:spPr>
          <a:xfrm>
            <a:off x="396607" y="900628"/>
            <a:ext cx="8259600" cy="1973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endParaRPr sz="1300">
              <a:solidFill>
                <a:schemeClr val="dk1"/>
              </a:solidFill>
              <a:latin typeface="Oswald"/>
              <a:ea typeface="Oswald"/>
              <a:cs typeface="Oswald"/>
              <a:sym typeface="Oswald"/>
            </a:endParaRPr>
          </a:p>
          <a:p>
            <a:pPr marL="0" marR="0" lvl="0" indent="0" algn="l" rtl="0">
              <a:lnSpc>
                <a:spcPct val="88333"/>
              </a:lnSpc>
              <a:spcBef>
                <a:spcPts val="0"/>
              </a:spcBef>
              <a:spcAft>
                <a:spcPts val="0"/>
              </a:spcAft>
              <a:buNone/>
            </a:pPr>
            <a:r>
              <a:rPr lang="en" sz="6000" b="1">
                <a:solidFill>
                  <a:srgbClr val="FFFFFF"/>
                </a:solidFill>
                <a:latin typeface="Oswald"/>
                <a:ea typeface="Oswald"/>
                <a:cs typeface="Oswald"/>
                <a:sym typeface="Oswald"/>
              </a:rPr>
              <a:t>RESOURCES</a:t>
            </a:r>
            <a:endParaRPr sz="1100"/>
          </a:p>
        </p:txBody>
      </p:sp>
      <p:sp>
        <p:nvSpPr>
          <p:cNvPr id="2213" name="Shape 2213"/>
          <p:cNvSpPr txBox="1">
            <a:spLocks noGrp="1"/>
          </p:cNvSpPr>
          <p:nvPr>
            <p:ph type="title"/>
          </p:nvPr>
        </p:nvSpPr>
        <p:spPr>
          <a:xfrm>
            <a:off x="348699" y="422770"/>
            <a:ext cx="8324100" cy="502500"/>
          </a:xfrm>
          <a:prstGeom prst="rect">
            <a:avLst/>
          </a:prstGeom>
          <a:noFill/>
          <a:ln>
            <a:noFill/>
          </a:ln>
        </p:spPr>
        <p:txBody>
          <a:bodyPr spcFirstLastPara="1" wrap="square" lIns="68575" tIns="34275" rIns="68575" bIns="34275" anchor="ctr" anchorCtr="0">
            <a:noAutofit/>
          </a:bodyPr>
          <a:lstStyle/>
          <a:p>
            <a:pPr marL="0" lvl="0" indent="0" rtl="0">
              <a:lnSpc>
                <a:spcPct val="100000"/>
              </a:lnSpc>
              <a:spcBef>
                <a:spcPts val="0"/>
              </a:spcBef>
              <a:spcAft>
                <a:spcPts val="0"/>
              </a:spcAft>
              <a:buClr>
                <a:schemeClr val="dk1"/>
              </a:buClr>
              <a:buFont typeface="Oswald"/>
              <a:buNone/>
            </a:pPr>
            <a:r>
              <a:rPr lang="en" sz="2300"/>
              <a:t>FUNDAMENTALS OF DATA IN EXCEL</a:t>
            </a:r>
            <a:endParaRPr sz="2300"/>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Shape 221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1000">
              <a:solidFill>
                <a:schemeClr val="dk1"/>
              </a:solidFill>
            </a:endParaRPr>
          </a:p>
          <a:p>
            <a:pPr marL="0" lvl="0" indent="0" rtl="0">
              <a:spcBef>
                <a:spcPts val="0"/>
              </a:spcBef>
              <a:spcAft>
                <a:spcPts val="0"/>
              </a:spcAft>
              <a:buClr>
                <a:schemeClr val="dk1"/>
              </a:buClr>
              <a:buFont typeface="Oswald"/>
              <a:buNone/>
            </a:pPr>
            <a:endParaRPr sz="23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sp>
        <p:nvSpPr>
          <p:cNvPr id="2219" name="Shape 2219"/>
          <p:cNvSpPr txBox="1">
            <a:spLocks noGrp="1"/>
          </p:cNvSpPr>
          <p:nvPr>
            <p:ph type="title"/>
          </p:nvPr>
        </p:nvSpPr>
        <p:spPr>
          <a:xfrm>
            <a:off x="446484" y="1037645"/>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RESOURCES</a:t>
            </a:r>
            <a:endParaRPr/>
          </a:p>
        </p:txBody>
      </p:sp>
      <p:sp>
        <p:nvSpPr>
          <p:cNvPr id="2220" name="Shape 2220"/>
          <p:cNvSpPr txBox="1">
            <a:spLocks noGrp="1"/>
          </p:cNvSpPr>
          <p:nvPr>
            <p:ph type="body" idx="1"/>
          </p:nvPr>
        </p:nvSpPr>
        <p:spPr>
          <a:xfrm>
            <a:off x="444414" y="1699591"/>
            <a:ext cx="8250900" cy="2683500"/>
          </a:xfrm>
          <a:prstGeom prst="rect">
            <a:avLst/>
          </a:prstGeom>
          <a:noFill/>
          <a:ln>
            <a:noFill/>
          </a:ln>
        </p:spPr>
        <p:txBody>
          <a:bodyPr spcFirstLastPara="1" wrap="square" lIns="0" tIns="0" rIns="0" bIns="0" anchor="t" anchorCtr="0">
            <a:noAutofit/>
          </a:bodyPr>
          <a:lstStyle/>
          <a:p>
            <a:pPr marL="457200" marR="0" lvl="0" indent="-342900" algn="l" rtl="0">
              <a:lnSpc>
                <a:spcPct val="115000"/>
              </a:lnSpc>
              <a:spcBef>
                <a:spcPts val="0"/>
              </a:spcBef>
              <a:spcAft>
                <a:spcPts val="0"/>
              </a:spcAft>
              <a:buSzPts val="1800"/>
              <a:buFont typeface="Georgia"/>
              <a:buChar char="●"/>
            </a:pPr>
            <a:r>
              <a:rPr lang="en" sz="1800">
                <a:solidFill>
                  <a:schemeClr val="dk1"/>
                </a:solidFill>
                <a:latin typeface="Georgia"/>
                <a:ea typeface="Georgia"/>
                <a:cs typeface="Georgia"/>
                <a:sym typeface="Georgia"/>
              </a:rPr>
              <a:t>For additional resources, check out the </a:t>
            </a:r>
            <a:r>
              <a:rPr lang="en" sz="1800" u="sng">
                <a:solidFill>
                  <a:schemeClr val="hlink"/>
                </a:solidFill>
                <a:latin typeface="Georgia"/>
                <a:ea typeface="Georgia"/>
                <a:cs typeface="Georgia"/>
                <a:sym typeface="Georgia"/>
                <a:hlinkClick r:id="rId3"/>
              </a:rPr>
              <a:t>student resource direcory</a:t>
            </a:r>
            <a:r>
              <a:rPr lang="en"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457200" lvl="0" indent="-342900" rtl="0">
              <a:lnSpc>
                <a:spcPct val="15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A thorough guide to the steps of data cleaning: </a:t>
            </a:r>
            <a:r>
              <a:rPr lang="en" sz="1800" u="sng">
                <a:solidFill>
                  <a:schemeClr val="hlink"/>
                </a:solidFill>
                <a:latin typeface="Georgia"/>
                <a:ea typeface="Georgia"/>
                <a:cs typeface="Georgia"/>
                <a:sym typeface="Georgia"/>
                <a:hlinkClick r:id="rId4"/>
              </a:rPr>
              <a:t>https://www.siop.org/tip/backissues/Jan05/PDF/423_089to096.pdf</a:t>
            </a:r>
            <a:r>
              <a:rPr lang="en"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457200" lvl="0" indent="-342900" rtl="0">
              <a:lnSpc>
                <a:spcPct val="150000"/>
              </a:lnSpc>
              <a:spcBef>
                <a:spcPts val="7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To find these census tracts on a map, you can use this website: </a:t>
            </a:r>
            <a:r>
              <a:rPr lang="en" sz="1800" u="sng">
                <a:solidFill>
                  <a:schemeClr val="hlink"/>
                </a:solidFill>
                <a:latin typeface="Georgia"/>
                <a:ea typeface="Georgia"/>
                <a:cs typeface="Georgia"/>
                <a:sym typeface="Georgia"/>
                <a:hlinkClick r:id="rId5"/>
              </a:rPr>
              <a:t>https://www.huduser.gov/qct/qctmap.html</a:t>
            </a:r>
            <a:r>
              <a:rPr lang="en" sz="1800">
                <a:solidFill>
                  <a:schemeClr val="dk1"/>
                </a:solidFill>
                <a:latin typeface="Georgia"/>
                <a:ea typeface="Georgia"/>
                <a:cs typeface="Georgia"/>
                <a:sym typeface="Georgia"/>
              </a:rPr>
              <a:t>. To search, enter the portion of the ID after “US.”</a:t>
            </a:r>
            <a:endParaRPr sz="1800">
              <a:solidFill>
                <a:schemeClr val="dk1"/>
              </a:solidFill>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Shape 2240"/>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sp>
        <p:nvSpPr>
          <p:cNvPr id="2241" name="Shape 2241"/>
          <p:cNvSpPr txBox="1">
            <a:spLocks noGrp="1"/>
          </p:cNvSpPr>
          <p:nvPr>
            <p:ph type="title"/>
          </p:nvPr>
        </p:nvSpPr>
        <p:spPr>
          <a:xfrm>
            <a:off x="446484" y="1037645"/>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CITATIONS</a:t>
            </a:r>
            <a:endParaRPr sz="1000"/>
          </a:p>
        </p:txBody>
      </p:sp>
      <p:sp>
        <p:nvSpPr>
          <p:cNvPr id="2242" name="Shape 2242"/>
          <p:cNvSpPr txBox="1">
            <a:spLocks noGrp="1"/>
          </p:cNvSpPr>
          <p:nvPr>
            <p:ph type="body" idx="1"/>
          </p:nvPr>
        </p:nvSpPr>
        <p:spPr>
          <a:xfrm>
            <a:off x="444414" y="1699591"/>
            <a:ext cx="8250900" cy="2683500"/>
          </a:xfrm>
          <a:prstGeom prst="rect">
            <a:avLst/>
          </a:prstGeom>
          <a:noFill/>
          <a:ln>
            <a:noFill/>
          </a:ln>
        </p:spPr>
        <p:txBody>
          <a:bodyPr spcFirstLastPara="1" wrap="square" lIns="0" tIns="0" rIns="0" bIns="0" anchor="t" anchorCtr="0">
            <a:noAutofit/>
          </a:bodyPr>
          <a:lstStyle/>
          <a:p>
            <a:pPr marL="317500" marR="0" lvl="0" indent="-241300" algn="l" rtl="0">
              <a:lnSpc>
                <a:spcPct val="100000"/>
              </a:lnSpc>
              <a:spcBef>
                <a:spcPts val="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The data sets used were compiled from the American Community Survey (ACS): </a:t>
            </a:r>
            <a:r>
              <a:rPr lang="en" sz="1400" b="0" i="0" u="sng" strike="noStrike" cap="none">
                <a:solidFill>
                  <a:schemeClr val="hlink"/>
                </a:solidFill>
                <a:latin typeface="Georgia"/>
                <a:ea typeface="Georgia"/>
                <a:cs typeface="Georgia"/>
                <a:sym typeface="Georgia"/>
                <a:hlinkClick r:id="rId3"/>
              </a:rPr>
              <a:t>https://www.census.gov/programs-surveys/acs/</a:t>
            </a:r>
            <a:r>
              <a:rPr lang="en" sz="1400"/>
              <a:t>.</a:t>
            </a:r>
            <a:endParaRPr sz="1400"/>
          </a:p>
          <a:p>
            <a:pPr marL="317500" marR="0" lvl="0" indent="-241300" algn="l" rtl="0">
              <a:lnSpc>
                <a:spcPct val="100000"/>
              </a:lnSpc>
              <a:spcBef>
                <a:spcPts val="70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The data sets were downloaded directly from the American FactFinder site: </a:t>
            </a:r>
            <a:r>
              <a:rPr lang="en" sz="1400" b="0" i="0" u="sng" strike="noStrike" cap="none">
                <a:solidFill>
                  <a:schemeClr val="hlink"/>
                </a:solidFill>
                <a:latin typeface="Georgia"/>
                <a:ea typeface="Georgia"/>
                <a:cs typeface="Georgia"/>
                <a:sym typeface="Georgia"/>
                <a:hlinkClick r:id="rId4"/>
              </a:rPr>
              <a:t>http://factfinder.census.gov/faces/nav/jsf/pages/index.xhtml</a:t>
            </a:r>
            <a:r>
              <a:rPr lang="en" sz="1400"/>
              <a:t>.</a:t>
            </a:r>
            <a:endParaRPr sz="1400"/>
          </a:p>
          <a:p>
            <a:pPr marL="317500" marR="0" lvl="0" indent="-241300" algn="l" rtl="0">
              <a:lnSpc>
                <a:spcPct val="100000"/>
              </a:lnSpc>
              <a:spcBef>
                <a:spcPts val="70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All data </a:t>
            </a:r>
            <a:r>
              <a:rPr lang="en" sz="1400">
                <a:solidFill>
                  <a:schemeClr val="dk1"/>
                </a:solidFill>
                <a:latin typeface="Georgia"/>
                <a:ea typeface="Georgia"/>
                <a:cs typeface="Georgia"/>
                <a:sym typeface="Georgia"/>
              </a:rPr>
              <a:t>sets are</a:t>
            </a:r>
            <a:r>
              <a:rPr lang="en" sz="1400" b="0" i="0" u="none" strike="noStrike" cap="none">
                <a:solidFill>
                  <a:schemeClr val="dk1"/>
                </a:solidFill>
                <a:latin typeface="Georgia"/>
                <a:ea typeface="Georgia"/>
                <a:cs typeface="Georgia"/>
                <a:sym typeface="Georgia"/>
              </a:rPr>
              <a:t> from the 2014 5-Year Estimate ACS.</a:t>
            </a:r>
            <a:endParaRPr sz="1400"/>
          </a:p>
          <a:p>
            <a:pPr marL="317500" marR="0" lvl="0" indent="-241300" algn="l" rtl="0">
              <a:lnSpc>
                <a:spcPct val="100000"/>
              </a:lnSpc>
              <a:spcBef>
                <a:spcPts val="70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Summary of the ACS </a:t>
            </a:r>
            <a:r>
              <a:rPr lang="en" sz="1400">
                <a:solidFill>
                  <a:schemeClr val="dk1"/>
                </a:solidFill>
                <a:latin typeface="Georgia"/>
                <a:ea typeface="Georgia"/>
                <a:cs typeface="Georgia"/>
                <a:sym typeface="Georgia"/>
              </a:rPr>
              <a:t>D</a:t>
            </a:r>
            <a:r>
              <a:rPr lang="en" sz="1400" b="0" i="0" u="none" strike="noStrike" cap="none">
                <a:solidFill>
                  <a:schemeClr val="dk1"/>
                </a:solidFill>
                <a:latin typeface="Georgia"/>
                <a:ea typeface="Georgia"/>
                <a:cs typeface="Georgia"/>
                <a:sym typeface="Georgia"/>
              </a:rPr>
              <a:t>ata </a:t>
            </a:r>
            <a:r>
              <a:rPr lang="en" sz="1400">
                <a:solidFill>
                  <a:schemeClr val="dk1"/>
                </a:solidFill>
                <a:latin typeface="Georgia"/>
                <a:ea typeface="Georgia"/>
                <a:cs typeface="Georgia"/>
                <a:sym typeface="Georgia"/>
              </a:rPr>
              <a:t>C</a:t>
            </a:r>
            <a:r>
              <a:rPr lang="en" sz="1400" b="0" i="0" u="none" strike="noStrike" cap="none">
                <a:solidFill>
                  <a:schemeClr val="dk1"/>
                </a:solidFill>
                <a:latin typeface="Georgia"/>
                <a:ea typeface="Georgia"/>
                <a:cs typeface="Georgia"/>
                <a:sym typeface="Georgia"/>
              </a:rPr>
              <a:t>ollection: </a:t>
            </a:r>
            <a:r>
              <a:rPr lang="en" sz="1400" b="0" i="0" u="sng" strike="noStrike" cap="none">
                <a:solidFill>
                  <a:schemeClr val="hlink"/>
                </a:solidFill>
                <a:latin typeface="Georgia"/>
                <a:ea typeface="Georgia"/>
                <a:cs typeface="Georgia"/>
                <a:sym typeface="Georgia"/>
                <a:hlinkClick r:id="rId5"/>
              </a:rPr>
              <a:t>http://www.census.gov/programs-surveys/acs/about/how-the-acs-works.html</a:t>
            </a:r>
            <a:r>
              <a:rPr lang="en" sz="1400"/>
              <a:t>.</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Shape 2003"/>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sp>
        <p:nvSpPr>
          <p:cNvPr id="2004" name="Shape 2004"/>
          <p:cNvSpPr txBox="1">
            <a:spLocks noGrp="1"/>
          </p:cNvSpPr>
          <p:nvPr>
            <p:ph type="body" idx="1"/>
          </p:nvPr>
        </p:nvSpPr>
        <p:spPr>
          <a:xfrm>
            <a:off x="446475" y="1602050"/>
            <a:ext cx="6958200" cy="268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800">
                <a:latin typeface="Georgia"/>
                <a:ea typeface="Georgia"/>
                <a:cs typeface="Georgia"/>
                <a:sym typeface="Georgia"/>
              </a:rPr>
              <a:t>In today’s lesson, we will:</a:t>
            </a:r>
            <a:endParaRPr sz="180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endParaRPr sz="180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i="0" u="none" strike="noStrike" cap="none">
                <a:solidFill>
                  <a:schemeClr val="dk1"/>
                </a:solidFill>
                <a:latin typeface="Georgia"/>
                <a:ea typeface="Georgia"/>
                <a:cs typeface="Georgia"/>
                <a:sym typeface="Georgia"/>
              </a:rPr>
              <a:t>Discuss </a:t>
            </a:r>
            <a:r>
              <a:rPr lang="en" sz="1800">
                <a:solidFill>
                  <a:schemeClr val="dk1"/>
                </a:solidFill>
                <a:latin typeface="Georgia"/>
                <a:ea typeface="Georgia"/>
                <a:cs typeface="Georgia"/>
                <a:sym typeface="Georgia"/>
              </a:rPr>
              <a:t>d</a:t>
            </a:r>
            <a:r>
              <a:rPr lang="en" sz="1800" i="0" u="none" strike="noStrike" cap="none">
                <a:solidFill>
                  <a:schemeClr val="dk1"/>
                </a:solidFill>
                <a:latin typeface="Georgia"/>
                <a:ea typeface="Georgia"/>
                <a:cs typeface="Georgia"/>
                <a:sym typeface="Georgia"/>
              </a:rPr>
              <a:t>ata </a:t>
            </a:r>
            <a:r>
              <a:rPr lang="en" sz="1800">
                <a:solidFill>
                  <a:schemeClr val="dk1"/>
                </a:solidFill>
                <a:latin typeface="Georgia"/>
                <a:ea typeface="Georgia"/>
                <a:cs typeface="Georgia"/>
                <a:sym typeface="Georgia"/>
              </a:rPr>
              <a:t>c</a:t>
            </a:r>
            <a:r>
              <a:rPr lang="en" sz="1800" i="0" u="none" strike="noStrike" cap="none">
                <a:solidFill>
                  <a:schemeClr val="dk1"/>
                </a:solidFill>
                <a:latin typeface="Georgia"/>
                <a:ea typeface="Georgia"/>
                <a:cs typeface="Georgia"/>
                <a:sym typeface="Georgia"/>
              </a:rPr>
              <a:t>leaning </a:t>
            </a:r>
            <a:r>
              <a:rPr lang="en" sz="1800">
                <a:solidFill>
                  <a:schemeClr val="dk1"/>
                </a:solidFill>
                <a:latin typeface="Georgia"/>
                <a:ea typeface="Georgia"/>
                <a:cs typeface="Georgia"/>
                <a:sym typeface="Georgia"/>
              </a:rPr>
              <a:t>b</a:t>
            </a:r>
            <a:r>
              <a:rPr lang="en" sz="1800" i="0" u="none" strike="noStrike" cap="none">
                <a:solidFill>
                  <a:schemeClr val="dk1"/>
                </a:solidFill>
                <a:latin typeface="Georgia"/>
                <a:ea typeface="Georgia"/>
                <a:cs typeface="Georgia"/>
                <a:sym typeface="Georgia"/>
              </a:rPr>
              <a:t>est </a:t>
            </a:r>
            <a:r>
              <a:rPr lang="en" sz="1800">
                <a:solidFill>
                  <a:schemeClr val="dk1"/>
                </a:solidFill>
                <a:latin typeface="Georgia"/>
                <a:ea typeface="Georgia"/>
                <a:cs typeface="Georgia"/>
                <a:sym typeface="Georgia"/>
              </a:rPr>
              <a:t>p</a:t>
            </a:r>
            <a:r>
              <a:rPr lang="en" sz="1800" i="0" u="none" strike="noStrike" cap="none">
                <a:solidFill>
                  <a:schemeClr val="dk1"/>
                </a:solidFill>
                <a:latin typeface="Georgia"/>
                <a:ea typeface="Georgia"/>
                <a:cs typeface="Georgia"/>
                <a:sym typeface="Georgia"/>
              </a:rPr>
              <a:t>ractices.</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i="0" u="none" strike="noStrike" cap="none">
                <a:solidFill>
                  <a:schemeClr val="dk1"/>
                </a:solidFill>
                <a:latin typeface="Georgia"/>
                <a:ea typeface="Georgia"/>
                <a:cs typeface="Georgia"/>
                <a:sym typeface="Georgia"/>
              </a:rPr>
              <a:t>Review </a:t>
            </a:r>
            <a:r>
              <a:rPr lang="en" sz="1800">
                <a:solidFill>
                  <a:schemeClr val="dk1"/>
                </a:solidFill>
                <a:latin typeface="Georgia"/>
                <a:ea typeface="Georgia"/>
                <a:cs typeface="Georgia"/>
                <a:sym typeface="Georgia"/>
              </a:rPr>
              <a:t>s</a:t>
            </a:r>
            <a:r>
              <a:rPr lang="en" sz="1800" i="0" u="none" strike="noStrike" cap="none">
                <a:solidFill>
                  <a:schemeClr val="dk1"/>
                </a:solidFill>
                <a:latin typeface="Georgia"/>
                <a:ea typeface="Georgia"/>
                <a:cs typeface="Georgia"/>
                <a:sym typeface="Georgia"/>
              </a:rPr>
              <a:t>trategies to prepare and clean a data set.</a:t>
            </a:r>
            <a:endParaRPr sz="180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i="0" u="none" strike="noStrike" cap="none">
                <a:solidFill>
                  <a:schemeClr val="dk1"/>
                </a:solidFill>
                <a:latin typeface="Georgia"/>
                <a:ea typeface="Georgia"/>
                <a:cs typeface="Georgia"/>
                <a:sym typeface="Georgia"/>
              </a:rPr>
              <a:t>Practice </a:t>
            </a:r>
            <a:r>
              <a:rPr lang="en" sz="1800">
                <a:solidFill>
                  <a:schemeClr val="dk1"/>
                </a:solidFill>
                <a:latin typeface="Georgia"/>
                <a:ea typeface="Georgia"/>
                <a:cs typeface="Georgia"/>
                <a:sym typeface="Georgia"/>
              </a:rPr>
              <a:t>asking the </a:t>
            </a:r>
            <a:r>
              <a:rPr lang="en" sz="1800" i="0" u="none" strike="noStrike" cap="none">
                <a:solidFill>
                  <a:schemeClr val="dk1"/>
                </a:solidFill>
                <a:latin typeface="Georgia"/>
                <a:ea typeface="Georgia"/>
                <a:cs typeface="Georgia"/>
                <a:sym typeface="Georgia"/>
              </a:rPr>
              <a:t>“</a:t>
            </a:r>
            <a:r>
              <a:rPr lang="en" sz="1800">
                <a:solidFill>
                  <a:schemeClr val="dk1"/>
                </a:solidFill>
                <a:latin typeface="Georgia"/>
                <a:ea typeface="Georgia"/>
                <a:cs typeface="Georgia"/>
                <a:sym typeface="Georgia"/>
              </a:rPr>
              <a:t>r</a:t>
            </a:r>
            <a:r>
              <a:rPr lang="en" sz="1800" i="0" u="none" strike="noStrike" cap="none">
                <a:solidFill>
                  <a:schemeClr val="dk1"/>
                </a:solidFill>
                <a:latin typeface="Georgia"/>
                <a:ea typeface="Georgia"/>
                <a:cs typeface="Georgia"/>
                <a:sym typeface="Georgia"/>
              </a:rPr>
              <a:t>ight” questions of our data.</a:t>
            </a:r>
            <a:endParaRPr sz="1800">
              <a:latin typeface="Georgia"/>
              <a:ea typeface="Georgia"/>
              <a:cs typeface="Georgia"/>
              <a:sym typeface="Georgia"/>
            </a:endParaRPr>
          </a:p>
          <a:p>
            <a:pPr marL="0" marR="0" lvl="0" indent="0" algn="l" rtl="0">
              <a:lnSpc>
                <a:spcPct val="100000"/>
              </a:lnSpc>
              <a:spcBef>
                <a:spcPts val="700"/>
              </a:spcBef>
              <a:spcAft>
                <a:spcPts val="0"/>
              </a:spcAft>
              <a:buClr>
                <a:srgbClr val="000000"/>
              </a:buClr>
              <a:buFont typeface="Arial"/>
              <a:buNone/>
            </a:pPr>
            <a:endParaRPr sz="1800" i="0" u="none" strike="noStrike" cap="none">
              <a:solidFill>
                <a:srgbClr val="000000"/>
              </a:solidFill>
              <a:latin typeface="Georgia"/>
              <a:ea typeface="Georgia"/>
              <a:cs typeface="Georgia"/>
              <a:sym typeface="Georgia"/>
            </a:endParaRPr>
          </a:p>
          <a:p>
            <a:pPr marL="0" marR="0" lvl="0" indent="0" algn="l" rtl="0">
              <a:lnSpc>
                <a:spcPct val="100000"/>
              </a:lnSpc>
              <a:spcBef>
                <a:spcPts val="700"/>
              </a:spcBef>
              <a:spcAft>
                <a:spcPts val="0"/>
              </a:spcAft>
              <a:buClr>
                <a:srgbClr val="000000"/>
              </a:buClr>
              <a:buFont typeface="Arial"/>
              <a:buNone/>
            </a:pPr>
            <a:endParaRPr sz="1800" i="0" u="none" strike="noStrike" cap="none">
              <a:solidFill>
                <a:srgbClr val="000000"/>
              </a:solidFill>
              <a:latin typeface="Georgia"/>
              <a:ea typeface="Georgia"/>
              <a:cs typeface="Georgia"/>
              <a:sym typeface="Georgia"/>
            </a:endParaRPr>
          </a:p>
        </p:txBody>
      </p:sp>
      <p:sp>
        <p:nvSpPr>
          <p:cNvPr id="2005" name="Shape 2005"/>
          <p:cNvSpPr txBox="1">
            <a:spLocks noGrp="1"/>
          </p:cNvSpPr>
          <p:nvPr>
            <p:ph type="title"/>
          </p:nvPr>
        </p:nvSpPr>
        <p:spPr>
          <a:xfrm>
            <a:off x="446484" y="1037645"/>
            <a:ext cx="8251031" cy="501003"/>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LEARNING OBJECTIVES</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9"/>
        <p:cNvGrpSpPr/>
        <p:nvPr/>
      </p:nvGrpSpPr>
      <p:grpSpPr>
        <a:xfrm>
          <a:off x="0" y="0"/>
          <a:ext cx="0" cy="0"/>
          <a:chOff x="0" y="0"/>
          <a:chExt cx="0" cy="0"/>
        </a:xfrm>
      </p:grpSpPr>
      <p:sp>
        <p:nvSpPr>
          <p:cNvPr id="2010" name="Shape 2010"/>
          <p:cNvSpPr/>
          <p:nvPr/>
        </p:nvSpPr>
        <p:spPr>
          <a:xfrm>
            <a:off x="446484" y="518823"/>
            <a:ext cx="7143750" cy="304137"/>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1000">
              <a:solidFill>
                <a:schemeClr val="dk1"/>
              </a:solidFill>
            </a:endParaRPr>
          </a:p>
          <a:p>
            <a:pPr marL="0" marR="0" lvl="0" indent="0" algn="l" rtl="0">
              <a:lnSpc>
                <a:spcPct val="100000"/>
              </a:lnSpc>
              <a:spcBef>
                <a:spcPts val="0"/>
              </a:spcBef>
              <a:spcAft>
                <a:spcPts val="0"/>
              </a:spcAft>
              <a:buClr>
                <a:srgbClr val="000000"/>
              </a:buClr>
              <a:buFont typeface="Arial"/>
              <a:buNone/>
            </a:pPr>
            <a:endParaRPr sz="2300" b="1">
              <a:solidFill>
                <a:schemeClr val="dk1"/>
              </a:solidFill>
              <a:latin typeface="Oswald"/>
              <a:ea typeface="Oswald"/>
              <a:cs typeface="Oswald"/>
              <a:sym typeface="Oswald"/>
            </a:endParaRPr>
          </a:p>
        </p:txBody>
      </p:sp>
      <p:sp>
        <p:nvSpPr>
          <p:cNvPr id="2011" name="Shape 2011"/>
          <p:cNvSpPr/>
          <p:nvPr/>
        </p:nvSpPr>
        <p:spPr>
          <a:xfrm>
            <a:off x="446484" y="1037645"/>
            <a:ext cx="8251031" cy="1976892"/>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DATA CLEANING</a:t>
            </a:r>
            <a:endParaRPr sz="1000"/>
          </a:p>
        </p:txBody>
      </p:sp>
      <p:pic>
        <p:nvPicPr>
          <p:cNvPr id="2012" name="Shape 2012" descr="Image result for data aggregation cartoon"/>
          <p:cNvPicPr preferRelativeResize="0"/>
          <p:nvPr/>
        </p:nvPicPr>
        <p:blipFill rotWithShape="1">
          <a:blip r:embed="rId3">
            <a:alphaModFix/>
          </a:blip>
          <a:srcRect/>
          <a:stretch/>
        </p:blipFill>
        <p:spPr>
          <a:xfrm>
            <a:off x="5180996" y="2138801"/>
            <a:ext cx="3516520" cy="24658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pic>
        <p:nvPicPr>
          <p:cNvPr id="2017" name="Shape 2017"/>
          <p:cNvPicPr preferRelativeResize="0"/>
          <p:nvPr/>
        </p:nvPicPr>
        <p:blipFill rotWithShape="1">
          <a:blip r:embed="rId3">
            <a:alphaModFix/>
          </a:blip>
          <a:srcRect/>
          <a:stretch/>
        </p:blipFill>
        <p:spPr>
          <a:xfrm>
            <a:off x="749953" y="2184183"/>
            <a:ext cx="669727" cy="669727"/>
          </a:xfrm>
          <a:prstGeom prst="rect">
            <a:avLst/>
          </a:prstGeom>
          <a:noFill/>
          <a:ln>
            <a:noFill/>
          </a:ln>
        </p:spPr>
      </p:pic>
      <p:sp>
        <p:nvSpPr>
          <p:cNvPr id="2018" name="Shape 2018"/>
          <p:cNvSpPr txBox="1"/>
          <p:nvPr/>
        </p:nvSpPr>
        <p:spPr>
          <a:xfrm>
            <a:off x="510680" y="1546255"/>
            <a:ext cx="1940414" cy="2140724"/>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    BEST</a:t>
            </a:r>
            <a:endParaRPr sz="1000"/>
          </a:p>
          <a:p>
            <a:pPr marL="0" marR="0" lvl="0" indent="317500" algn="l" rtl="0">
              <a:lnSpc>
                <a:spcPct val="12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PRACTICES</a:t>
            </a:r>
            <a:endParaRPr sz="1000"/>
          </a:p>
          <a:p>
            <a:pPr marL="0" marR="0" lvl="0" indent="0" algn="l" rtl="0">
              <a:lnSpc>
                <a:spcPct val="115000"/>
              </a:lnSpc>
              <a:spcBef>
                <a:spcPts val="0"/>
              </a:spcBef>
              <a:spcAft>
                <a:spcPts val="0"/>
              </a:spcAft>
              <a:buClr>
                <a:srgbClr val="000000"/>
              </a:buClr>
              <a:buFont typeface="Arial"/>
              <a:buNone/>
            </a:pPr>
            <a:endParaRPr sz="700" b="0" i="0" u="none" strike="noStrike" cap="none">
              <a:solidFill>
                <a:srgbClr val="FFFFFF"/>
              </a:solidFill>
              <a:latin typeface="Oswald"/>
              <a:ea typeface="Oswald"/>
              <a:cs typeface="Oswald"/>
              <a:sym typeface="Oswald"/>
            </a:endParaRPr>
          </a:p>
        </p:txBody>
      </p:sp>
      <p:sp>
        <p:nvSpPr>
          <p:cNvPr id="2019" name="Shape 2019"/>
          <p:cNvSpPr/>
          <p:nvPr/>
        </p:nvSpPr>
        <p:spPr>
          <a:xfrm>
            <a:off x="2082287" y="1566723"/>
            <a:ext cx="5315203" cy="1758474"/>
          </a:xfrm>
          <a:prstGeom prst="rect">
            <a:avLst/>
          </a:prstGeom>
          <a:noFill/>
          <a:ln>
            <a:noFill/>
          </a:ln>
        </p:spPr>
        <p:txBody>
          <a:bodyPr spcFirstLastPara="1" wrap="square" lIns="35750" tIns="35750" rIns="35750" bIns="35750" anchor="ctr" anchorCtr="0">
            <a:noAutofit/>
          </a:bodyPr>
          <a:lstStyle/>
          <a:p>
            <a:pPr marL="7620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Georgia"/>
              <a:ea typeface="Georgia"/>
              <a:cs typeface="Georgia"/>
              <a:sym typeface="Georgia"/>
            </a:endParaRPr>
          </a:p>
        </p:txBody>
      </p:sp>
      <p:sp>
        <p:nvSpPr>
          <p:cNvPr id="2020" name="Shape 2020"/>
          <p:cNvSpPr/>
          <p:nvPr/>
        </p:nvSpPr>
        <p:spPr>
          <a:xfrm>
            <a:off x="2093062" y="1062724"/>
            <a:ext cx="5888939" cy="2766471"/>
          </a:xfrm>
          <a:prstGeom prst="rect">
            <a:avLst/>
          </a:prstGeom>
          <a:noFill/>
          <a:ln>
            <a:noFill/>
          </a:ln>
        </p:spPr>
        <p:txBody>
          <a:bodyPr spcFirstLastPara="1" wrap="square" lIns="0" tIns="0" rIns="0" bIns="0" anchor="t" anchorCtr="0">
            <a:noAutofit/>
          </a:bodyPr>
          <a:lstStyle/>
          <a:p>
            <a:pPr marL="457200" marR="0" lvl="0" indent="-342900" algn="l" rtl="0">
              <a:lnSpc>
                <a:spcPct val="115000"/>
              </a:lnSpc>
              <a:spcBef>
                <a:spcPts val="0"/>
              </a:spcBef>
              <a:spcAft>
                <a:spcPts val="0"/>
              </a:spcAft>
              <a:buClr>
                <a:srgbClr val="000000"/>
              </a:buClr>
              <a:buSzPts val="1800"/>
              <a:buFont typeface="Georgia"/>
              <a:buAutoNum type="arabicPeriod"/>
            </a:pPr>
            <a:r>
              <a:rPr lang="en" sz="1800" i="0" u="none" strike="noStrike" cap="none">
                <a:solidFill>
                  <a:srgbClr val="000000"/>
                </a:solidFill>
                <a:latin typeface="Georgia"/>
                <a:ea typeface="Georgia"/>
                <a:cs typeface="Georgia"/>
                <a:sym typeface="Georgia"/>
              </a:rPr>
              <a:t>KEEP A COPY OF </a:t>
            </a:r>
            <a:r>
              <a:rPr lang="en" sz="1800">
                <a:latin typeface="Georgia"/>
                <a:ea typeface="Georgia"/>
                <a:cs typeface="Georgia"/>
                <a:sym typeface="Georgia"/>
              </a:rPr>
              <a:t>ALL</a:t>
            </a:r>
            <a:r>
              <a:rPr lang="en" sz="1800" i="0" u="none" strike="noStrike" cap="none">
                <a:solidFill>
                  <a:srgbClr val="000000"/>
                </a:solidFill>
                <a:latin typeface="Georgia"/>
                <a:ea typeface="Georgia"/>
                <a:cs typeface="Georgia"/>
                <a:sym typeface="Georgia"/>
              </a:rPr>
              <a:t> UNTOUCHED, RAW DATA.</a:t>
            </a:r>
            <a:br>
              <a:rPr lang="en" sz="1800" i="0" u="none" strike="noStrike" cap="none">
                <a:solidFill>
                  <a:srgbClr val="000000"/>
                </a:solidFill>
                <a:latin typeface="Georgia"/>
                <a:ea typeface="Georgia"/>
                <a:cs typeface="Georgia"/>
                <a:sym typeface="Georgia"/>
              </a:rPr>
            </a:br>
            <a:endParaRPr sz="1800">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AutoNum type="arabicPeriod"/>
            </a:pPr>
            <a:r>
              <a:rPr lang="en" sz="1800">
                <a:latin typeface="Georgia"/>
                <a:ea typeface="Georgia"/>
                <a:cs typeface="Georgia"/>
                <a:sym typeface="Georgia"/>
              </a:rPr>
              <a:t>Document ALL of the steps you take in your analysis.</a:t>
            </a:r>
            <a:br>
              <a:rPr lang="en" sz="1800" i="0" u="none" strike="noStrike" cap="none">
                <a:solidFill>
                  <a:srgbClr val="000000"/>
                </a:solidFill>
                <a:latin typeface="Georgia"/>
                <a:ea typeface="Georgia"/>
                <a:cs typeface="Georgia"/>
                <a:sym typeface="Georgia"/>
              </a:rPr>
            </a:br>
            <a:endParaRPr sz="1800">
              <a:latin typeface="Georgia"/>
              <a:ea typeface="Georgia"/>
              <a:cs typeface="Georgia"/>
              <a:sym typeface="Georgia"/>
            </a:endParaRPr>
          </a:p>
          <a:p>
            <a:pPr marL="457200" marR="0" lvl="0" indent="-342900" algn="l" rtl="0">
              <a:lnSpc>
                <a:spcPct val="115000"/>
              </a:lnSpc>
              <a:spcBef>
                <a:spcPts val="0"/>
              </a:spcBef>
              <a:spcAft>
                <a:spcPts val="0"/>
              </a:spcAft>
              <a:buSzPts val="1800"/>
              <a:buFont typeface="Georgia"/>
              <a:buAutoNum type="arabicPeriod"/>
            </a:pPr>
            <a:r>
              <a:rPr lang="en" sz="1800">
                <a:latin typeface="Georgia"/>
                <a:ea typeface="Georgia"/>
                <a:cs typeface="Georgia"/>
                <a:sym typeface="Georgia"/>
              </a:rPr>
              <a:t>Always create a working summary sheet for yourself, that includes the following</a:t>
            </a:r>
            <a:r>
              <a:rPr lang="en" sz="1800" i="0" u="none" strike="noStrike" cap="none">
                <a:solidFill>
                  <a:srgbClr val="000000"/>
                </a:solidFill>
                <a:latin typeface="Georgia"/>
                <a:ea typeface="Georgia"/>
                <a:cs typeface="Georgia"/>
                <a:sym typeface="Georgia"/>
              </a:rPr>
              <a:t>:</a:t>
            </a:r>
            <a:endParaRPr sz="1800">
              <a:latin typeface="Georgia"/>
              <a:ea typeface="Georgia"/>
              <a:cs typeface="Georgia"/>
              <a:sym typeface="Georgia"/>
            </a:endParaRPr>
          </a:p>
          <a:p>
            <a:pPr marL="914400" marR="0" lvl="1" indent="-342900" algn="l" rtl="0">
              <a:lnSpc>
                <a:spcPct val="115000"/>
              </a:lnSpc>
              <a:spcBef>
                <a:spcPts val="0"/>
              </a:spcBef>
              <a:spcAft>
                <a:spcPts val="0"/>
              </a:spcAft>
              <a:buSzPts val="1800"/>
              <a:buFont typeface="Georgia"/>
              <a:buAutoNum type="alphaLcPeriod"/>
            </a:pPr>
            <a:r>
              <a:rPr lang="en" sz="1800">
                <a:latin typeface="Georgia"/>
                <a:ea typeface="Georgia"/>
                <a:cs typeface="Georgia"/>
                <a:sym typeface="Georgia"/>
              </a:rPr>
              <a:t>A d</a:t>
            </a:r>
            <a:r>
              <a:rPr lang="en" sz="1800" i="0" u="none" strike="noStrike" cap="none">
                <a:solidFill>
                  <a:srgbClr val="000000"/>
                </a:solidFill>
                <a:latin typeface="Georgia"/>
                <a:ea typeface="Georgia"/>
                <a:cs typeface="Georgia"/>
                <a:sym typeface="Georgia"/>
              </a:rPr>
              <a:t>irectory of other sheets</a:t>
            </a:r>
            <a:r>
              <a:rPr lang="en" sz="1800">
                <a:latin typeface="Georgia"/>
                <a:ea typeface="Georgia"/>
                <a:cs typeface="Georgia"/>
                <a:sym typeface="Georgia"/>
              </a:rPr>
              <a:t>.</a:t>
            </a:r>
            <a:endParaRPr sz="1800">
              <a:latin typeface="Georgia"/>
              <a:ea typeface="Georgia"/>
              <a:cs typeface="Georgia"/>
              <a:sym typeface="Georgia"/>
            </a:endParaRPr>
          </a:p>
          <a:p>
            <a:pPr marL="914400" marR="0" lvl="1" indent="-342900" algn="l" rtl="0">
              <a:lnSpc>
                <a:spcPct val="115000"/>
              </a:lnSpc>
              <a:spcBef>
                <a:spcPts val="0"/>
              </a:spcBef>
              <a:spcAft>
                <a:spcPts val="0"/>
              </a:spcAft>
              <a:buSzPts val="1800"/>
              <a:buFont typeface="Georgia"/>
              <a:buAutoNum type="alphaLcPeriod"/>
            </a:pPr>
            <a:r>
              <a:rPr lang="en" sz="1800">
                <a:latin typeface="Georgia"/>
                <a:ea typeface="Georgia"/>
                <a:cs typeface="Georgia"/>
                <a:sym typeface="Georgia"/>
              </a:rPr>
              <a:t>An e</a:t>
            </a:r>
            <a:r>
              <a:rPr lang="en" sz="1800" i="0" u="none" strike="noStrike" cap="none">
                <a:solidFill>
                  <a:srgbClr val="000000"/>
                </a:solidFill>
                <a:latin typeface="Georgia"/>
                <a:ea typeface="Georgia"/>
                <a:cs typeface="Georgia"/>
                <a:sym typeface="Georgia"/>
              </a:rPr>
              <a:t>xplanation of analysis</a:t>
            </a:r>
            <a:r>
              <a:rPr lang="en" sz="1800">
                <a:latin typeface="Georgia"/>
                <a:ea typeface="Georgia"/>
                <a:cs typeface="Georgia"/>
                <a:sym typeface="Georgia"/>
              </a:rPr>
              <a:t>.</a:t>
            </a:r>
            <a:endParaRPr sz="1800">
              <a:latin typeface="Georgia"/>
              <a:ea typeface="Georgia"/>
              <a:cs typeface="Georgia"/>
              <a:sym typeface="Georgia"/>
            </a:endParaRPr>
          </a:p>
          <a:p>
            <a:pPr marL="914400" marR="0" lvl="1" indent="-342900" algn="l" rtl="0">
              <a:lnSpc>
                <a:spcPct val="115000"/>
              </a:lnSpc>
              <a:spcBef>
                <a:spcPts val="0"/>
              </a:spcBef>
              <a:spcAft>
                <a:spcPts val="0"/>
              </a:spcAft>
              <a:buSzPts val="1800"/>
              <a:buFont typeface="Georgia"/>
              <a:buAutoNum type="alphaLcPeriod"/>
            </a:pPr>
            <a:r>
              <a:rPr lang="en" sz="1800">
                <a:latin typeface="Georgia"/>
                <a:ea typeface="Georgia"/>
                <a:cs typeface="Georgia"/>
                <a:sym typeface="Georgia"/>
              </a:rPr>
              <a:t>A s</a:t>
            </a:r>
            <a:r>
              <a:rPr lang="en" sz="1800" i="0" u="none" strike="noStrike" cap="none">
                <a:solidFill>
                  <a:srgbClr val="000000"/>
                </a:solidFill>
                <a:latin typeface="Georgia"/>
                <a:ea typeface="Georgia"/>
                <a:cs typeface="Georgia"/>
                <a:sym typeface="Georgia"/>
              </a:rPr>
              <a:t>hort summary of your results.</a:t>
            </a:r>
            <a:endParaRPr sz="1800">
              <a:latin typeface="Georgia"/>
              <a:ea typeface="Georgia"/>
              <a:cs typeface="Georgia"/>
              <a:sym typeface="Georgia"/>
            </a:endParaRPr>
          </a:p>
        </p:txBody>
      </p:sp>
      <p:cxnSp>
        <p:nvCxnSpPr>
          <p:cNvPr id="2021" name="Shape 2021"/>
          <p:cNvCxnSpPr/>
          <p:nvPr/>
        </p:nvCxnSpPr>
        <p:spPr>
          <a:xfrm rot="10800000">
            <a:off x="1756371" y="1236447"/>
            <a:ext cx="0" cy="3283035"/>
          </a:xfrm>
          <a:prstGeom prst="straightConnector1">
            <a:avLst/>
          </a:prstGeom>
          <a:noFill/>
          <a:ln w="9525" cap="flat" cmpd="sng">
            <a:solidFill>
              <a:srgbClr val="B7B7B7"/>
            </a:solidFill>
            <a:prstDash val="solid"/>
            <a:round/>
            <a:headEnd type="none" w="sm" len="sm"/>
            <a:tailEnd type="none" w="sm" len="sm"/>
          </a:ln>
        </p:spPr>
      </p:cxnSp>
      <p:sp>
        <p:nvSpPr>
          <p:cNvPr id="2022" name="Shape 2022"/>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2300" b="1">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Shape 2027"/>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HOW TO CLEAN DATA IN EXCEL</a:t>
            </a:r>
            <a:endParaRPr sz="1000"/>
          </a:p>
        </p:txBody>
      </p:sp>
      <p:sp>
        <p:nvSpPr>
          <p:cNvPr id="2028" name="Shape 2028"/>
          <p:cNvSpPr txBox="1">
            <a:spLocks noGrp="1"/>
          </p:cNvSpPr>
          <p:nvPr>
            <p:ph type="body" idx="1"/>
          </p:nvPr>
        </p:nvSpPr>
        <p:spPr>
          <a:xfrm>
            <a:off x="1188779" y="1718696"/>
            <a:ext cx="3290700" cy="2683500"/>
          </a:xfrm>
          <a:prstGeom prst="rect">
            <a:avLst/>
          </a:prstGeom>
          <a:noFill/>
          <a:ln>
            <a:noFill/>
          </a:ln>
        </p:spPr>
        <p:txBody>
          <a:bodyPr spcFirstLastPara="1" wrap="square" lIns="0" tIns="0" rIns="0" bIns="0" anchor="t" anchorCtr="0">
            <a:noAutofit/>
          </a:bodyPr>
          <a:lstStyle/>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Duplicates</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Auto </a:t>
            </a:r>
            <a:r>
              <a:rPr lang="en" sz="1800">
                <a:solidFill>
                  <a:schemeClr val="dk1"/>
                </a:solidFill>
                <a:latin typeface="Georgia"/>
                <a:ea typeface="Georgia"/>
                <a:cs typeface="Georgia"/>
                <a:sym typeface="Georgia"/>
              </a:rPr>
              <a:t>f</a:t>
            </a:r>
            <a:r>
              <a:rPr lang="en" sz="1800" i="0" u="none" strike="noStrike" cap="none">
                <a:solidFill>
                  <a:schemeClr val="dk1"/>
                </a:solidFill>
                <a:latin typeface="Georgia"/>
                <a:ea typeface="Georgia"/>
                <a:cs typeface="Georgia"/>
                <a:sym typeface="Georgia"/>
              </a:rPr>
              <a:t>ilter</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Concatenate()</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Trim blanks/spaces</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Boolean </a:t>
            </a:r>
            <a:r>
              <a:rPr lang="en" sz="1800">
                <a:solidFill>
                  <a:schemeClr val="dk1"/>
                </a:solidFill>
                <a:latin typeface="Georgia"/>
                <a:ea typeface="Georgia"/>
                <a:cs typeface="Georgia"/>
                <a:sym typeface="Georgia"/>
              </a:rPr>
              <a:t>o</a:t>
            </a:r>
            <a:r>
              <a:rPr lang="en" sz="1800" i="0" u="none" strike="noStrike" cap="none">
                <a:solidFill>
                  <a:schemeClr val="dk1"/>
                </a:solidFill>
                <a:latin typeface="Georgia"/>
                <a:ea typeface="Georgia"/>
                <a:cs typeface="Georgia"/>
                <a:sym typeface="Georgia"/>
              </a:rPr>
              <a:t>perators</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Strategy for </a:t>
            </a:r>
            <a:r>
              <a:rPr lang="en" sz="1800">
                <a:solidFill>
                  <a:schemeClr val="dk1"/>
                </a:solidFill>
                <a:latin typeface="Georgia"/>
                <a:ea typeface="Georgia"/>
                <a:cs typeface="Georgia"/>
                <a:sym typeface="Georgia"/>
              </a:rPr>
              <a:t>n</a:t>
            </a:r>
            <a:r>
              <a:rPr lang="en" sz="1800" i="0" u="none" strike="noStrike" cap="none">
                <a:solidFill>
                  <a:schemeClr val="dk1"/>
                </a:solidFill>
                <a:latin typeface="Georgia"/>
                <a:ea typeface="Georgia"/>
                <a:cs typeface="Georgia"/>
                <a:sym typeface="Georgia"/>
              </a:rPr>
              <a:t>ulls.</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Cleaning non-printing characters</a:t>
            </a:r>
            <a:endParaRPr sz="1800" i="0" u="none" strike="noStrike" cap="none">
              <a:solidFill>
                <a:srgbClr val="000000"/>
              </a:solidFill>
              <a:latin typeface="Georgia"/>
              <a:ea typeface="Georgia"/>
              <a:cs typeface="Georgia"/>
              <a:sym typeface="Georgia"/>
            </a:endParaRPr>
          </a:p>
        </p:txBody>
      </p:sp>
      <p:sp>
        <p:nvSpPr>
          <p:cNvPr id="2029" name="Shape 2029"/>
          <p:cNvSpPr txBox="1">
            <a:spLocks noGrp="1"/>
          </p:cNvSpPr>
          <p:nvPr>
            <p:ph type="title"/>
          </p:nvPr>
        </p:nvSpPr>
        <p:spPr>
          <a:xfrm>
            <a:off x="446484" y="1037645"/>
            <a:ext cx="8251031" cy="501003"/>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FUNCTIONS </a:t>
            </a:r>
            <a:r>
              <a:rPr lang="en" sz="3800" b="1">
                <a:latin typeface="Oswald"/>
                <a:ea typeface="Oswald"/>
                <a:cs typeface="Oswald"/>
                <a:sym typeface="Oswald"/>
              </a:rPr>
              <a:t>+</a:t>
            </a:r>
            <a:r>
              <a:rPr lang="en" sz="3800" b="1" i="0" u="none" strike="noStrike" cap="none">
                <a:solidFill>
                  <a:srgbClr val="000000"/>
                </a:solidFill>
                <a:latin typeface="Oswald"/>
                <a:ea typeface="Oswald"/>
                <a:cs typeface="Oswald"/>
                <a:sym typeface="Oswald"/>
              </a:rPr>
              <a:t> METHODS</a:t>
            </a:r>
            <a:endParaRPr sz="1000"/>
          </a:p>
        </p:txBody>
      </p:sp>
      <p:sp>
        <p:nvSpPr>
          <p:cNvPr id="2030" name="Shape 2030"/>
          <p:cNvSpPr txBox="1"/>
          <p:nvPr/>
        </p:nvSpPr>
        <p:spPr>
          <a:xfrm>
            <a:off x="4664518" y="1714820"/>
            <a:ext cx="3290700" cy="2923200"/>
          </a:xfrm>
          <a:prstGeom prst="rect">
            <a:avLst/>
          </a:prstGeom>
          <a:noFill/>
          <a:ln>
            <a:noFill/>
          </a:ln>
        </p:spPr>
        <p:txBody>
          <a:bodyPr spcFirstLastPara="1" wrap="square" lIns="0" tIns="0" rIns="0" bIns="0" anchor="t" anchorCtr="0">
            <a:noAutofit/>
          </a:bodyPr>
          <a:lstStyle/>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Uniform appearance (</a:t>
            </a:r>
            <a:r>
              <a:rPr lang="en" sz="1800">
                <a:solidFill>
                  <a:schemeClr val="dk1"/>
                </a:solidFill>
                <a:latin typeface="Georgia"/>
                <a:ea typeface="Georgia"/>
                <a:cs typeface="Georgia"/>
                <a:sym typeface="Georgia"/>
              </a:rPr>
              <a:t>u</a:t>
            </a:r>
            <a:r>
              <a:rPr lang="en" sz="1800" i="0" u="none" strike="noStrike" cap="none">
                <a:solidFill>
                  <a:schemeClr val="dk1"/>
                </a:solidFill>
                <a:latin typeface="Georgia"/>
                <a:ea typeface="Georgia"/>
                <a:cs typeface="Georgia"/>
                <a:sym typeface="Georgia"/>
              </a:rPr>
              <a:t>pper, </a:t>
            </a:r>
            <a:r>
              <a:rPr lang="en" sz="1800">
                <a:solidFill>
                  <a:schemeClr val="dk1"/>
                </a:solidFill>
                <a:latin typeface="Georgia"/>
                <a:ea typeface="Georgia"/>
                <a:cs typeface="Georgia"/>
                <a:sym typeface="Georgia"/>
              </a:rPr>
              <a:t>l</a:t>
            </a:r>
            <a:r>
              <a:rPr lang="en" sz="1800" i="0" u="none" strike="noStrike" cap="none">
                <a:solidFill>
                  <a:schemeClr val="dk1"/>
                </a:solidFill>
                <a:latin typeface="Georgia"/>
                <a:ea typeface="Georgia"/>
                <a:cs typeface="Georgia"/>
                <a:sym typeface="Georgia"/>
              </a:rPr>
              <a:t>ower, </a:t>
            </a:r>
            <a:r>
              <a:rPr lang="en" sz="1800">
                <a:solidFill>
                  <a:schemeClr val="dk1"/>
                </a:solidFill>
                <a:latin typeface="Georgia"/>
                <a:ea typeface="Georgia"/>
                <a:cs typeface="Georgia"/>
                <a:sym typeface="Georgia"/>
              </a:rPr>
              <a:t>p</a:t>
            </a:r>
            <a:r>
              <a:rPr lang="en" sz="1800" i="0" u="none" strike="noStrike" cap="none">
                <a:solidFill>
                  <a:schemeClr val="dk1"/>
                </a:solidFill>
                <a:latin typeface="Georgia"/>
                <a:ea typeface="Georgia"/>
                <a:cs typeface="Georgia"/>
                <a:sym typeface="Georgia"/>
              </a:rPr>
              <a:t>roper)</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Date field selections</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Numeric column settings</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Text to </a:t>
            </a:r>
            <a:r>
              <a:rPr lang="en" sz="1800">
                <a:solidFill>
                  <a:schemeClr val="dk1"/>
                </a:solidFill>
                <a:latin typeface="Georgia"/>
                <a:ea typeface="Georgia"/>
                <a:cs typeface="Georgia"/>
                <a:sym typeface="Georgia"/>
              </a:rPr>
              <a:t>c</a:t>
            </a:r>
            <a:r>
              <a:rPr lang="en" sz="1800" i="0" u="none" strike="noStrike" cap="none">
                <a:solidFill>
                  <a:schemeClr val="dk1"/>
                </a:solidFill>
                <a:latin typeface="Georgia"/>
                <a:ea typeface="Georgia"/>
                <a:cs typeface="Georgia"/>
                <a:sym typeface="Georgia"/>
              </a:rPr>
              <a:t>olumns</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Aggregation (%, avg, sum)</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i="0" u="none" strike="noStrike" cap="none">
                <a:solidFill>
                  <a:schemeClr val="dk1"/>
                </a:solidFill>
                <a:latin typeface="Georgia"/>
                <a:ea typeface="Georgia"/>
                <a:cs typeface="Georgia"/>
                <a:sym typeface="Georgia"/>
              </a:rPr>
              <a:t>Substitute data if needed</a:t>
            </a:r>
            <a:endParaRPr sz="1800">
              <a:latin typeface="Georgia"/>
              <a:ea typeface="Georgia"/>
              <a:cs typeface="Georgia"/>
              <a:sym typeface="Georgia"/>
            </a:endParaRPr>
          </a:p>
          <a:p>
            <a:pPr marL="0" marR="0" lvl="0" indent="0" algn="l" rtl="0">
              <a:lnSpc>
                <a:spcPct val="100000"/>
              </a:lnSpc>
              <a:spcBef>
                <a:spcPts val="700"/>
              </a:spcBef>
              <a:spcAft>
                <a:spcPts val="0"/>
              </a:spcAft>
              <a:buNone/>
            </a:pPr>
            <a:endParaRPr sz="1800" i="0" u="none" strike="noStrike" cap="none">
              <a:solidFill>
                <a:srgbClr val="000000"/>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Shape 2035"/>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DATA REFERENCING IN EXCEL: NULL</a:t>
            </a:r>
            <a:r>
              <a:rPr lang="en" sz="2300" b="1">
                <a:latin typeface="Oswald"/>
                <a:ea typeface="Oswald"/>
                <a:cs typeface="Oswald"/>
                <a:sym typeface="Oswald"/>
              </a:rPr>
              <a:t>S</a:t>
            </a:r>
            <a:endParaRPr sz="1000"/>
          </a:p>
        </p:txBody>
      </p:sp>
      <p:sp>
        <p:nvSpPr>
          <p:cNvPr id="2036" name="Shape 2036"/>
          <p:cNvSpPr txBox="1">
            <a:spLocks noGrp="1"/>
          </p:cNvSpPr>
          <p:nvPr>
            <p:ph type="body" idx="1"/>
          </p:nvPr>
        </p:nvSpPr>
        <p:spPr>
          <a:xfrm>
            <a:off x="446480" y="1112961"/>
            <a:ext cx="8250900" cy="2683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400"/>
              </a:spcBef>
              <a:spcAft>
                <a:spcPts val="0"/>
              </a:spcAft>
              <a:buClr>
                <a:schemeClr val="dk1"/>
              </a:buClr>
              <a:buFont typeface="Georgia"/>
              <a:buNone/>
            </a:pPr>
            <a:r>
              <a:rPr lang="en" sz="1800">
                <a:solidFill>
                  <a:schemeClr val="dk1"/>
                </a:solidFill>
                <a:latin typeface="Georgia"/>
                <a:ea typeface="Georgia"/>
                <a:cs typeface="Georgia"/>
                <a:sym typeface="Georgia"/>
              </a:rPr>
              <a:t>A </a:t>
            </a:r>
            <a:r>
              <a:rPr lang="en" sz="1800" b="1">
                <a:solidFill>
                  <a:srgbClr val="7A1743"/>
                </a:solidFill>
                <a:latin typeface="Roboto Mono"/>
                <a:ea typeface="Roboto Mono"/>
                <a:cs typeface="Roboto Mono"/>
                <a:sym typeface="Roboto Mono"/>
              </a:rPr>
              <a:t>NULL</a:t>
            </a:r>
            <a:r>
              <a:rPr lang="en" sz="1800">
                <a:solidFill>
                  <a:schemeClr val="dk1"/>
                </a:solidFill>
                <a:latin typeface="Georgia"/>
                <a:ea typeface="Georgia"/>
                <a:cs typeface="Georgia"/>
                <a:sym typeface="Georgia"/>
              </a:rPr>
              <a:t> is any missing value in your data. There are f</a:t>
            </a:r>
            <a:r>
              <a:rPr lang="en" sz="1800" i="0" u="none" strike="noStrike" cap="none">
                <a:solidFill>
                  <a:schemeClr val="dk1"/>
                </a:solidFill>
                <a:latin typeface="Georgia"/>
                <a:ea typeface="Georgia"/>
                <a:cs typeface="Georgia"/>
                <a:sym typeface="Georgia"/>
              </a:rPr>
              <a:t>our primary strategies for handling </a:t>
            </a:r>
            <a:r>
              <a:rPr lang="en" sz="1800" b="1">
                <a:solidFill>
                  <a:srgbClr val="7A1743"/>
                </a:solidFill>
                <a:latin typeface="Roboto Mono"/>
                <a:ea typeface="Roboto Mono"/>
                <a:cs typeface="Roboto Mono"/>
                <a:sym typeface="Roboto Mono"/>
              </a:rPr>
              <a:t>NULL</a:t>
            </a:r>
            <a:r>
              <a:rPr lang="en" sz="1800" i="0" u="none" strike="noStrike" cap="none">
                <a:solidFill>
                  <a:schemeClr val="dk1"/>
                </a:solidFill>
                <a:latin typeface="Georgia"/>
                <a:ea typeface="Georgia"/>
                <a:cs typeface="Georgia"/>
                <a:sym typeface="Georgia"/>
              </a:rPr>
              <a:t> </a:t>
            </a:r>
            <a:r>
              <a:rPr lang="en" sz="1800">
                <a:solidFill>
                  <a:schemeClr val="dk1"/>
                </a:solidFill>
                <a:latin typeface="Georgia"/>
                <a:ea typeface="Georgia"/>
                <a:cs typeface="Georgia"/>
                <a:sym typeface="Georgia"/>
              </a:rPr>
              <a:t>values</a:t>
            </a:r>
            <a:r>
              <a:rPr lang="en" sz="1800" i="0" u="none" strike="noStrike" cap="none">
                <a:solidFill>
                  <a:schemeClr val="dk1"/>
                </a:solidFill>
                <a:latin typeface="Georgia"/>
                <a:ea typeface="Georgia"/>
                <a:cs typeface="Georgia"/>
                <a:sym typeface="Georgia"/>
              </a:rPr>
              <a:t>:</a:t>
            </a:r>
            <a:br>
              <a:rPr lang="en" sz="1800" i="0" u="none" strike="noStrike" cap="none">
                <a:solidFill>
                  <a:schemeClr val="dk1"/>
                </a:solidFill>
                <a:latin typeface="Georgia"/>
                <a:ea typeface="Georgia"/>
                <a:cs typeface="Georgia"/>
                <a:sym typeface="Georgia"/>
              </a:rPr>
            </a:b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i="0" u="none" strike="noStrike" cap="none">
                <a:solidFill>
                  <a:schemeClr val="dk1"/>
                </a:solidFill>
                <a:latin typeface="Georgia"/>
                <a:ea typeface="Georgia"/>
                <a:cs typeface="Georgia"/>
                <a:sym typeface="Georgia"/>
              </a:rPr>
              <a:t>Delete them (only with caution).</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i="0" u="none" strike="noStrike" cap="none">
                <a:solidFill>
                  <a:schemeClr val="dk1"/>
                </a:solidFill>
                <a:latin typeface="Georgia"/>
                <a:ea typeface="Georgia"/>
                <a:cs typeface="Georgia"/>
                <a:sym typeface="Georgia"/>
              </a:rPr>
              <a:t>Ignore them (some may have meaning).</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i="0" u="none" strike="noStrike" cap="none">
                <a:solidFill>
                  <a:schemeClr val="dk1"/>
                </a:solidFill>
                <a:latin typeface="Georgia"/>
                <a:ea typeface="Georgia"/>
                <a:cs typeface="Georgia"/>
                <a:sym typeface="Georgia"/>
              </a:rPr>
              <a:t>Impute values (e.g. median or zeros).</a:t>
            </a:r>
            <a:endParaRPr sz="1800">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i="0" u="none" strike="noStrike" cap="none">
                <a:solidFill>
                  <a:schemeClr val="dk1"/>
                </a:solidFill>
                <a:latin typeface="Georgia"/>
                <a:ea typeface="Georgia"/>
                <a:cs typeface="Georgia"/>
                <a:sym typeface="Georgia"/>
              </a:rPr>
              <a:t>Find </a:t>
            </a:r>
            <a:r>
              <a:rPr lang="en" sz="1800">
                <a:solidFill>
                  <a:schemeClr val="dk1"/>
                </a:solidFill>
                <a:latin typeface="Georgia"/>
                <a:ea typeface="Georgia"/>
                <a:cs typeface="Georgia"/>
                <a:sym typeface="Georgia"/>
              </a:rPr>
              <a:t>missing</a:t>
            </a:r>
            <a:r>
              <a:rPr lang="en" sz="1800" i="0" u="none" strike="noStrike" cap="none">
                <a:solidFill>
                  <a:schemeClr val="dk1"/>
                </a:solidFill>
                <a:latin typeface="Georgia"/>
                <a:ea typeface="Georgia"/>
                <a:cs typeface="Georgia"/>
                <a:sym typeface="Georgia"/>
              </a:rPr>
              <a:t> values (us</a:t>
            </a:r>
            <a:r>
              <a:rPr lang="en" sz="1800">
                <a:solidFill>
                  <a:schemeClr val="dk1"/>
                </a:solidFill>
                <a:latin typeface="Georgia"/>
                <a:ea typeface="Georgia"/>
                <a:cs typeface="Georgia"/>
                <a:sym typeface="Georgia"/>
              </a:rPr>
              <a:t>ing </a:t>
            </a:r>
            <a:r>
              <a:rPr lang="en" sz="1800" i="0" u="none" strike="noStrike" cap="none">
                <a:solidFill>
                  <a:schemeClr val="dk1"/>
                </a:solidFill>
                <a:latin typeface="Georgia"/>
                <a:ea typeface="Georgia"/>
                <a:cs typeface="Georgia"/>
                <a:sym typeface="Georgia"/>
              </a:rPr>
              <a:t>reference resources).</a:t>
            </a:r>
            <a:br>
              <a:rPr lang="en" sz="1800" i="0" u="none" strike="noStrike" cap="none">
                <a:solidFill>
                  <a:schemeClr val="dk1"/>
                </a:solidFill>
                <a:latin typeface="Georgia"/>
                <a:ea typeface="Georgia"/>
                <a:cs typeface="Georgia"/>
                <a:sym typeface="Georgia"/>
              </a:rPr>
            </a:br>
            <a:endParaRPr sz="1800">
              <a:latin typeface="Georgia"/>
              <a:ea typeface="Georgia"/>
              <a:cs typeface="Georgia"/>
              <a:sym typeface="Georgia"/>
            </a:endParaRPr>
          </a:p>
          <a:p>
            <a:pPr marL="12700" marR="0" lvl="0" indent="0" algn="l" rtl="0">
              <a:lnSpc>
                <a:spcPct val="115000"/>
              </a:lnSpc>
              <a:spcBef>
                <a:spcPts val="0"/>
              </a:spcBef>
              <a:spcAft>
                <a:spcPts val="0"/>
              </a:spcAft>
              <a:buClr>
                <a:schemeClr val="dk1"/>
              </a:buClr>
              <a:buFont typeface="Georgia"/>
              <a:buNone/>
            </a:pPr>
            <a:r>
              <a:rPr lang="en" sz="1800" i="0" u="none" strike="noStrike" cap="none">
                <a:solidFill>
                  <a:schemeClr val="dk1"/>
                </a:solidFill>
                <a:latin typeface="Georgia"/>
                <a:ea typeface="Georgia"/>
                <a:cs typeface="Georgia"/>
                <a:sym typeface="Georgia"/>
              </a:rPr>
              <a:t>  </a:t>
            </a:r>
            <a:r>
              <a:rPr lang="en" sz="1800" b="1" i="0" strike="noStrike" cap="none">
                <a:solidFill>
                  <a:schemeClr val="dk1"/>
                </a:solidFill>
                <a:latin typeface="Georgia"/>
                <a:ea typeface="Georgia"/>
                <a:cs typeface="Georgia"/>
                <a:sym typeface="Georgia"/>
              </a:rPr>
              <a:t>Guideline</a:t>
            </a:r>
            <a:r>
              <a:rPr lang="en" sz="1800" i="0" u="none" strike="noStrike" cap="none">
                <a:solidFill>
                  <a:schemeClr val="dk1"/>
                </a:solidFill>
                <a:latin typeface="Georgia"/>
                <a:ea typeface="Georgia"/>
                <a:cs typeface="Georgia"/>
                <a:sym typeface="Georgia"/>
              </a:rPr>
              <a:t>:  </a:t>
            </a:r>
            <a:r>
              <a:rPr lang="en" sz="1800">
                <a:solidFill>
                  <a:schemeClr val="dk1"/>
                </a:solidFill>
                <a:latin typeface="Georgia"/>
                <a:ea typeface="Georgia"/>
                <a:cs typeface="Georgia"/>
                <a:sym typeface="Georgia"/>
              </a:rPr>
              <a:t>I</a:t>
            </a:r>
            <a:r>
              <a:rPr lang="en" sz="1800" i="0" u="none" strike="noStrike" cap="none">
                <a:solidFill>
                  <a:schemeClr val="dk1"/>
                </a:solidFill>
                <a:latin typeface="Georgia"/>
                <a:ea typeface="Georgia"/>
                <a:cs typeface="Georgia"/>
                <a:sym typeface="Georgia"/>
              </a:rPr>
              <a:t>f </a:t>
            </a:r>
            <a:r>
              <a:rPr lang="en" sz="1800">
                <a:solidFill>
                  <a:schemeClr val="dk1"/>
                </a:solidFill>
                <a:latin typeface="Georgia"/>
                <a:ea typeface="Georgia"/>
                <a:cs typeface="Georgia"/>
                <a:sym typeface="Georgia"/>
              </a:rPr>
              <a:t>over </a:t>
            </a:r>
            <a:r>
              <a:rPr lang="en" sz="1800" i="0" u="none" strike="noStrike" cap="none">
                <a:solidFill>
                  <a:schemeClr val="dk1"/>
                </a:solidFill>
                <a:latin typeface="Georgia"/>
                <a:ea typeface="Georgia"/>
                <a:cs typeface="Georgia"/>
                <a:sym typeface="Georgia"/>
              </a:rPr>
              <a:t>15% of </a:t>
            </a:r>
            <a:r>
              <a:rPr lang="en" sz="1800">
                <a:solidFill>
                  <a:schemeClr val="dk1"/>
                </a:solidFill>
                <a:latin typeface="Georgia"/>
                <a:ea typeface="Georgia"/>
                <a:cs typeface="Georgia"/>
                <a:sym typeface="Georgia"/>
              </a:rPr>
              <a:t>a</a:t>
            </a:r>
            <a:r>
              <a:rPr lang="en" sz="1800" i="0" u="none" strike="noStrike" cap="none">
                <a:solidFill>
                  <a:schemeClr val="dk1"/>
                </a:solidFill>
                <a:latin typeface="Georgia"/>
                <a:ea typeface="Georgia"/>
                <a:cs typeface="Georgia"/>
                <a:sym typeface="Georgia"/>
              </a:rPr>
              <a:t> dataset </a:t>
            </a:r>
            <a:r>
              <a:rPr lang="en" sz="1800">
                <a:solidFill>
                  <a:schemeClr val="dk1"/>
                </a:solidFill>
                <a:latin typeface="Georgia"/>
                <a:ea typeface="Georgia"/>
                <a:cs typeface="Georgia"/>
                <a:sym typeface="Georgia"/>
              </a:rPr>
              <a:t>is filled with</a:t>
            </a:r>
            <a:r>
              <a:rPr lang="en" sz="1800" i="0" u="none" strike="noStrike" cap="none">
                <a:solidFill>
                  <a:schemeClr val="dk1"/>
                </a:solidFill>
                <a:latin typeface="Georgia"/>
                <a:ea typeface="Georgia"/>
                <a:cs typeface="Georgia"/>
                <a:sym typeface="Georgia"/>
              </a:rPr>
              <a:t> </a:t>
            </a:r>
            <a:r>
              <a:rPr lang="en" sz="1800" b="1">
                <a:solidFill>
                  <a:srgbClr val="7A1743"/>
                </a:solidFill>
                <a:latin typeface="Roboto Mono"/>
                <a:ea typeface="Roboto Mono"/>
                <a:cs typeface="Roboto Mono"/>
                <a:sym typeface="Roboto Mono"/>
              </a:rPr>
              <a:t>NULL</a:t>
            </a:r>
            <a:r>
              <a:rPr lang="en" sz="1800" i="0" u="none" strike="noStrike" cap="none">
                <a:solidFill>
                  <a:schemeClr val="dk1"/>
                </a:solidFill>
                <a:latin typeface="Georgia"/>
                <a:ea typeface="Georgia"/>
                <a:cs typeface="Georgia"/>
                <a:sym typeface="Georgia"/>
              </a:rPr>
              <a:t> values, </a:t>
            </a:r>
            <a:r>
              <a:rPr lang="en" sz="1800">
                <a:solidFill>
                  <a:schemeClr val="dk1"/>
                </a:solidFill>
                <a:latin typeface="Georgia"/>
                <a:ea typeface="Georgia"/>
                <a:cs typeface="Georgia"/>
                <a:sym typeface="Georgia"/>
              </a:rPr>
              <a:t>find new data!</a:t>
            </a:r>
            <a:endParaRPr sz="1800">
              <a:latin typeface="Georgia"/>
              <a:ea typeface="Georgia"/>
              <a:cs typeface="Georgia"/>
              <a:sym typeface="Georgia"/>
            </a:endParaRPr>
          </a:p>
          <a:p>
            <a:pPr marL="0" marR="0" lvl="0" indent="0" algn="l" rtl="0">
              <a:lnSpc>
                <a:spcPct val="100000"/>
              </a:lnSpc>
              <a:spcBef>
                <a:spcPts val="700"/>
              </a:spcBef>
              <a:spcAft>
                <a:spcPts val="0"/>
              </a:spcAft>
              <a:buClr>
                <a:srgbClr val="000000"/>
              </a:buClr>
              <a:buFont typeface="Arial"/>
              <a:buNone/>
            </a:pPr>
            <a:endParaRPr sz="1800" i="0" u="none" strike="noStrike" cap="none">
              <a:solidFill>
                <a:srgbClr val="000000"/>
              </a:solidFill>
              <a:latin typeface="Georgia"/>
              <a:ea typeface="Georgia"/>
              <a:cs typeface="Georgia"/>
              <a:sym typeface="Georgia"/>
            </a:endParaRPr>
          </a:p>
          <a:p>
            <a:pPr marL="0" marR="0" lvl="0" indent="0" algn="l" rtl="0">
              <a:lnSpc>
                <a:spcPct val="100000"/>
              </a:lnSpc>
              <a:spcBef>
                <a:spcPts val="700"/>
              </a:spcBef>
              <a:spcAft>
                <a:spcPts val="0"/>
              </a:spcAft>
              <a:buClr>
                <a:srgbClr val="000000"/>
              </a:buClr>
              <a:buFont typeface="Arial"/>
              <a:buNone/>
            </a:pPr>
            <a:endParaRPr sz="1800" i="0" u="none" strike="noStrike" cap="none">
              <a:solidFill>
                <a:srgbClr val="000000"/>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Shape 2041"/>
          <p:cNvSpPr/>
          <p:nvPr/>
        </p:nvSpPr>
        <p:spPr>
          <a:xfrm>
            <a:off x="446484" y="518823"/>
            <a:ext cx="7143820" cy="304067"/>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FUNDAMENTALS OF DATA IN EXCEL</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sp>
        <p:nvSpPr>
          <p:cNvPr id="2042" name="Shape 2042"/>
          <p:cNvSpPr/>
          <p:nvPr/>
        </p:nvSpPr>
        <p:spPr>
          <a:xfrm>
            <a:off x="446484" y="996535"/>
            <a:ext cx="8251031" cy="1976963"/>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BUSINESS SCENARIO</a:t>
            </a:r>
            <a:endParaRPr sz="10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1570</Words>
  <Application>Microsoft Macintosh PowerPoint</Application>
  <PresentationFormat>On-screen Show (16:9)</PresentationFormat>
  <Paragraphs>202</Paragraphs>
  <Slides>35</Slides>
  <Notes>35</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35</vt:i4>
      </vt:variant>
    </vt:vector>
  </HeadingPairs>
  <TitlesOfParts>
    <vt:vector size="52" baseType="lpstr">
      <vt:lpstr>Oswald</vt:lpstr>
      <vt:lpstr>Calibri</vt:lpstr>
      <vt:lpstr>Arial</vt:lpstr>
      <vt:lpstr>Roboto</vt:lpstr>
      <vt:lpstr>Roboto Mono</vt:lpstr>
      <vt:lpstr>Georgia</vt:lpstr>
      <vt:lpstr>Merriweather Sans</vt:lpstr>
      <vt:lpstr>Helvetica Neue</vt:lpstr>
      <vt:lpstr>Simple Light</vt:lpstr>
      <vt:lpstr>White</vt:lpstr>
      <vt:lpstr>Office Theme</vt:lpstr>
      <vt:lpstr>White</vt:lpstr>
      <vt:lpstr>Office Theme</vt:lpstr>
      <vt:lpstr>White</vt:lpstr>
      <vt:lpstr>Office Theme</vt:lpstr>
      <vt:lpstr>Office Theme</vt:lpstr>
      <vt:lpstr>White</vt:lpstr>
      <vt:lpstr>PowerPoint Presentation</vt:lpstr>
      <vt:lpstr>PowerPoint Presentation</vt:lpstr>
      <vt:lpstr>PowerPoint Presentation</vt:lpstr>
      <vt:lpstr>LEARNING OBJECTIVES</vt:lpstr>
      <vt:lpstr>PowerPoint Presentation</vt:lpstr>
      <vt:lpstr>PowerPoint Presentation</vt:lpstr>
      <vt:lpstr>FUNCTIONS +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RECAP</vt:lpstr>
      <vt:lpstr>WHAT HAVE WE LEARNED SO FAR?</vt:lpstr>
      <vt:lpstr>UNIT REVIEW</vt:lpstr>
      <vt:lpstr>FUNDAMENTALS OF DATA IN EXCEL</vt:lpstr>
      <vt:lpstr>RESOURCES</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Carrie Andersen</cp:lastModifiedBy>
  <cp:revision>3</cp:revision>
  <dcterms:modified xsi:type="dcterms:W3CDTF">2018-10-16T07:11:30Z</dcterms:modified>
</cp:coreProperties>
</file>